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7"/>
  </p:notesMasterIdLst>
  <p:sldIdLst>
    <p:sldId id="256" r:id="rId5"/>
    <p:sldId id="257" r:id="rId6"/>
    <p:sldId id="261" r:id="rId7"/>
    <p:sldId id="278" r:id="rId8"/>
    <p:sldId id="262" r:id="rId9"/>
    <p:sldId id="264" r:id="rId10"/>
    <p:sldId id="263" r:id="rId11"/>
    <p:sldId id="259" r:id="rId12"/>
    <p:sldId id="265" r:id="rId13"/>
    <p:sldId id="266" r:id="rId14"/>
    <p:sldId id="267" r:id="rId15"/>
    <p:sldId id="279" r:id="rId16"/>
    <p:sldId id="280" r:id="rId17"/>
    <p:sldId id="269" r:id="rId18"/>
    <p:sldId id="268" r:id="rId19"/>
    <p:sldId id="281" r:id="rId20"/>
    <p:sldId id="282" r:id="rId21"/>
    <p:sldId id="260" r:id="rId22"/>
    <p:sldId id="270" r:id="rId23"/>
    <p:sldId id="284" r:id="rId24"/>
    <p:sldId id="277"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3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010" autoAdjust="0"/>
  </p:normalViewPr>
  <p:slideViewPr>
    <p:cSldViewPr snapToGrid="0">
      <p:cViewPr varScale="1">
        <p:scale>
          <a:sx n="79" d="100"/>
          <a:sy n="79" d="100"/>
        </p:scale>
        <p:origin x="179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D8672-5938-4722-B6D7-D54555D49AF6}"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FDD7F6-35B3-4BA9-91A6-48895FC40106}" type="slidenum">
              <a:rPr lang="en-US" smtClean="0"/>
              <a:t>‹#›</a:t>
            </a:fld>
            <a:endParaRPr lang="en-US"/>
          </a:p>
        </p:txBody>
      </p:sp>
    </p:spTree>
    <p:extLst>
      <p:ext uri="{BB962C8B-B14F-4D97-AF65-F5344CB8AC3E}">
        <p14:creationId xmlns:p14="http://schemas.microsoft.com/office/powerpoint/2010/main" val="2727468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is an introductory slide to welcome everyone to the virtual field trip and maybe ask a few questions to begin the experience.</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Welcome everyone! </a:t>
            </a:r>
            <a:r>
              <a:rPr lang="en-US" i="1" dirty="0"/>
              <a:t>[Introduce yourself and any co-hosts]. </a:t>
            </a:r>
          </a:p>
          <a:p>
            <a:pPr marL="171450" indent="-171450">
              <a:buFont typeface="Arial" panose="020B0604020202020204" pitchFamily="34" charset="0"/>
              <a:buChar char="•"/>
            </a:pPr>
            <a:r>
              <a:rPr lang="en-US" dirty="0"/>
              <a:t>On the screen, you can see an image of where we are headed today – Arlington National Cemetery! </a:t>
            </a:r>
          </a:p>
          <a:p>
            <a:pPr marL="628650" lvl="1" indent="-171450">
              <a:buFont typeface="Arial" panose="020B0604020202020204" pitchFamily="34" charset="0"/>
              <a:buChar char="•"/>
            </a:pPr>
            <a:r>
              <a:rPr lang="en-US" dirty="0"/>
              <a:t>Has anyone ever visited Arlington before? </a:t>
            </a:r>
            <a:r>
              <a:rPr lang="en-US" i="1" dirty="0"/>
              <a:t>[Instruct learners that they can use the reaction buttons or give a thumbs up]</a:t>
            </a:r>
          </a:p>
          <a:p>
            <a:pPr marL="628650" lvl="1" indent="-171450">
              <a:buFont typeface="Arial" panose="020B0604020202020204" pitchFamily="34" charset="0"/>
              <a:buChar char="•"/>
            </a:pPr>
            <a:r>
              <a:rPr lang="en-US" i="0" dirty="0"/>
              <a:t>Does anyone want to share something they saw at Arlington?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[Move to next slide]</a:t>
            </a:r>
            <a:endParaRPr lang="en-US" dirty="0"/>
          </a:p>
          <a:p>
            <a:endParaRPr lang="en-US" dirty="0"/>
          </a:p>
          <a:p>
            <a:r>
              <a:rPr lang="en-US" b="1" dirty="0"/>
              <a:t>Photo Credit: </a:t>
            </a:r>
            <a:r>
              <a:rPr lang="en-US" dirty="0"/>
              <a:t>https://www.flickr.com/photos/arlingtonnatl/49883321973/</a:t>
            </a:r>
          </a:p>
        </p:txBody>
      </p:sp>
      <p:sp>
        <p:nvSpPr>
          <p:cNvPr id="4" name="Slide Number Placeholder 3"/>
          <p:cNvSpPr>
            <a:spLocks noGrp="1"/>
          </p:cNvSpPr>
          <p:nvPr>
            <p:ph type="sldNum" sz="quarter" idx="5"/>
          </p:nvPr>
        </p:nvSpPr>
        <p:spPr/>
        <p:txBody>
          <a:bodyPr/>
          <a:lstStyle/>
          <a:p>
            <a:fld id="{07FDD7F6-35B3-4BA9-91A6-48895FC40106}" type="slidenum">
              <a:rPr lang="en-US" smtClean="0"/>
              <a:t>1</a:t>
            </a:fld>
            <a:endParaRPr lang="en-US"/>
          </a:p>
        </p:txBody>
      </p:sp>
    </p:spTree>
    <p:extLst>
      <p:ext uri="{BB962C8B-B14F-4D97-AF65-F5344CB8AC3E}">
        <p14:creationId xmlns:p14="http://schemas.microsoft.com/office/powerpoint/2010/main" val="3168502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0AF4E-2BFA-54F9-5C5A-F1913005F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CC2DD-F071-8CD6-0406-05929DC022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22915-3265-9897-1267-4B72B9512713}"/>
              </a:ext>
            </a:extLst>
          </p:cNvPr>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provides an opportunity for students to pause and reflect and have a short discussion. </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At this point, the U.S. Army (which we sometime see called the Union Army) has possession of the Arlington Plantation and House. How do you think they used the property? Make a guess! </a:t>
            </a:r>
            <a:r>
              <a:rPr lang="en-US" i="1" dirty="0"/>
              <a:t>[Give students an opportunity to respond either virtually or in-person and have a short discussion. Acknowledge their responses and then continue.]</a:t>
            </a:r>
          </a:p>
          <a:p>
            <a:pPr marL="171450" indent="-171450">
              <a:buFont typeface="Arial" panose="020B0604020202020204" pitchFamily="34" charset="0"/>
              <a:buChar char="•"/>
            </a:pPr>
            <a:r>
              <a:rPr lang="en-US" dirty="0"/>
              <a:t>Ok, you guys have some good thoughts here! Yes, the U.S. Army stationed some troops here, but really this gave them the high ground to create a fort that could be used to defend Washington, D.C. Let’s take a look… </a:t>
            </a:r>
            <a:r>
              <a:rPr lang="en-US" i="1" dirty="0"/>
              <a:t>[Move to the next slide]</a:t>
            </a:r>
            <a:endParaRPr lang="en-US" dirty="0"/>
          </a:p>
          <a:p>
            <a:endParaRPr lang="en-US" dirty="0"/>
          </a:p>
        </p:txBody>
      </p:sp>
      <p:sp>
        <p:nvSpPr>
          <p:cNvPr id="4" name="Slide Number Placeholder 3">
            <a:extLst>
              <a:ext uri="{FF2B5EF4-FFF2-40B4-BE49-F238E27FC236}">
                <a16:creationId xmlns:a16="http://schemas.microsoft.com/office/drawing/2014/main" id="{40505D05-3E0F-3967-F30C-3559FFC26C53}"/>
              </a:ext>
            </a:extLst>
          </p:cNvPr>
          <p:cNvSpPr>
            <a:spLocks noGrp="1"/>
          </p:cNvSpPr>
          <p:nvPr>
            <p:ph type="sldNum" sz="quarter" idx="5"/>
          </p:nvPr>
        </p:nvSpPr>
        <p:spPr/>
        <p:txBody>
          <a:bodyPr/>
          <a:lstStyle/>
          <a:p>
            <a:fld id="{07FDD7F6-35B3-4BA9-91A6-48895FC40106}" type="slidenum">
              <a:rPr lang="en-US" smtClean="0"/>
              <a:t>10</a:t>
            </a:fld>
            <a:endParaRPr lang="en-US"/>
          </a:p>
        </p:txBody>
      </p:sp>
    </p:spTree>
    <p:extLst>
      <p:ext uri="{BB962C8B-B14F-4D97-AF65-F5344CB8AC3E}">
        <p14:creationId xmlns:p14="http://schemas.microsoft.com/office/powerpoint/2010/main" val="967308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shows a drawing of Arlington House being occupied during the Civil War. </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By the end of the Civil War, Washington, D.C. was the most fortified city in the nation, and Arlington Plantation became one of 68 forts that surrounded the city. By that point, there were over 800 cannons being used to protect the city across those 68 forts, including at Arlington. </a:t>
            </a:r>
          </a:p>
          <a:p>
            <a:pPr marL="171450" indent="-171450">
              <a:buFont typeface="Arial" panose="020B0604020202020204" pitchFamily="34" charset="0"/>
              <a:buChar char="•"/>
            </a:pPr>
            <a:r>
              <a:rPr lang="en-US" dirty="0"/>
              <a:t>This drawing shows lots of different things that were happening at that time </a:t>
            </a:r>
            <a:r>
              <a:rPr lang="en-US" i="1" dirty="0"/>
              <a:t>[Use mouse to point out the following areas]</a:t>
            </a:r>
            <a:r>
              <a:rPr lang="en-US" dirty="0"/>
              <a:t>:</a:t>
            </a:r>
          </a:p>
          <a:p>
            <a:pPr marL="628650" lvl="1" indent="-171450">
              <a:buFont typeface="Arial" panose="020B0604020202020204" pitchFamily="34" charset="0"/>
              <a:buChar char="•"/>
            </a:pPr>
            <a:r>
              <a:rPr lang="en-US" sz="1200" dirty="0">
                <a:solidFill>
                  <a:schemeClr val="bg1"/>
                </a:solidFill>
                <a:latin typeface="Lato" panose="020F0502020204030203" pitchFamily="34" charset="0"/>
              </a:rPr>
              <a:t>You can see some tents where soldiers are setting up camp</a:t>
            </a:r>
          </a:p>
          <a:p>
            <a:pPr marL="628650" lvl="1" indent="-171450">
              <a:buFont typeface="Arial" panose="020B0604020202020204" pitchFamily="34" charset="0"/>
              <a:buChar char="•"/>
            </a:pPr>
            <a:r>
              <a:rPr lang="en-US" sz="1200" dirty="0">
                <a:solidFill>
                  <a:schemeClr val="bg1"/>
                </a:solidFill>
                <a:latin typeface="Lato" panose="020F0502020204030203" pitchFamily="34" charset="0"/>
              </a:rPr>
              <a:t>Some soldiers are manning the fires, maybe to keep warm since it looks like its wintertime (no tree cover), or maybe they’re cooking a meal</a:t>
            </a:r>
          </a:p>
          <a:p>
            <a:pPr marL="628650" lvl="1" indent="-171450">
              <a:buFont typeface="Arial" panose="020B0604020202020204" pitchFamily="34" charset="0"/>
              <a:buChar char="•"/>
            </a:pPr>
            <a:r>
              <a:rPr lang="en-US" sz="1200" dirty="0">
                <a:solidFill>
                  <a:schemeClr val="bg1"/>
                </a:solidFill>
                <a:latin typeface="Lato" panose="020F0502020204030203" pitchFamily="34" charset="0"/>
              </a:rPr>
              <a:t>There are men standing guard in front of Arlington House and around the property</a:t>
            </a:r>
          </a:p>
          <a:p>
            <a:pPr marL="628650" lvl="1" indent="-171450">
              <a:buFont typeface="Arial" panose="020B0604020202020204" pitchFamily="34" charset="0"/>
              <a:buChar char="•"/>
            </a:pPr>
            <a:r>
              <a:rPr lang="en-US" sz="1200" dirty="0">
                <a:solidFill>
                  <a:schemeClr val="bg1"/>
                </a:solidFill>
                <a:latin typeface="Lato" panose="020F0502020204030203" pitchFamily="34" charset="0"/>
              </a:rPr>
              <a:t>We see Arlington House there in the background, which was used to house officers at that time</a:t>
            </a:r>
          </a:p>
          <a:p>
            <a:pPr marL="1085850" lvl="2" indent="-171450">
              <a:buFont typeface="Arial" panose="020B0604020202020204" pitchFamily="34" charset="0"/>
              <a:buChar char="•"/>
            </a:pPr>
            <a:r>
              <a:rPr lang="en-US" sz="1200" dirty="0">
                <a:solidFill>
                  <a:schemeClr val="bg1"/>
                </a:solidFill>
                <a:latin typeface="Lato" panose="020F0502020204030203" pitchFamily="34" charset="0"/>
              </a:rPr>
              <a:t>In the military, you have different ranks. You have the enlisted soldiers who went out and actually fought the battles and follow the directions they are given. You also have officers, who were in charge – they were the ones making decisions, planning strategy, and giving the orders – and those men were housed at Arlington House </a:t>
            </a:r>
            <a:r>
              <a:rPr lang="en-US" sz="1200" i="1" dirty="0">
                <a:solidFill>
                  <a:schemeClr val="bg1"/>
                </a:solidFill>
                <a:latin typeface="Lato" panose="020F0502020204030203" pitchFamily="34" charset="0"/>
              </a:rPr>
              <a:t>[Move to the next slide]</a:t>
            </a:r>
            <a:endParaRPr lang="en-US" sz="1200" dirty="0">
              <a:solidFill>
                <a:schemeClr val="bg1"/>
              </a:solidFill>
              <a:latin typeface="Lato" panose="020F0502020204030203" pitchFamily="34" charset="0"/>
            </a:endParaRPr>
          </a:p>
          <a:p>
            <a:endParaRPr lang="en-US" sz="1200" dirty="0">
              <a:solidFill>
                <a:schemeClr val="bg1"/>
              </a:solidFill>
              <a:latin typeface="Lato" panose="020F0502020204030203" pitchFamily="34" charset="0"/>
            </a:endParaRPr>
          </a:p>
          <a:p>
            <a:endParaRPr lang="en-US" sz="1200" dirty="0">
              <a:solidFill>
                <a:schemeClr val="bg1"/>
              </a:solidFill>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07FDD7F6-35B3-4BA9-91A6-48895FC40106}" type="slidenum">
              <a:rPr lang="en-US" smtClean="0"/>
              <a:t>11</a:t>
            </a:fld>
            <a:endParaRPr lang="en-US"/>
          </a:p>
        </p:txBody>
      </p:sp>
    </p:spTree>
    <p:extLst>
      <p:ext uri="{BB962C8B-B14F-4D97-AF65-F5344CB8AC3E}">
        <p14:creationId xmlns:p14="http://schemas.microsoft.com/office/powerpoint/2010/main" val="3333151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44441-BAD5-4418-1F22-72D5A1DCF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24287-C613-AA0D-3CDA-607D6B491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5A2A79-C5E5-1C46-FA44-DCD2E0FEF3D1}"/>
              </a:ext>
            </a:extLst>
          </p:cNvPr>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provides additional photographs of Arlington House during the Civil War.</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sz="1200" dirty="0">
                <a:solidFill>
                  <a:schemeClr val="bg1"/>
                </a:solidFill>
                <a:latin typeface="Lato" panose="020F0502020204030203" pitchFamily="34" charset="0"/>
              </a:rPr>
              <a:t>Here, you can see some photographs of what Arlington House looked like at that time. The image on the left shows men hanging out on the front porch and some of the officers that were housed there. In the image on the right, you can see some of the officers posing for a photo, one has a horse, and they are all in military uniform.</a:t>
            </a:r>
          </a:p>
          <a:p>
            <a:pPr marL="171450" indent="-171450">
              <a:buFont typeface="Arial" panose="020B0604020202020204" pitchFamily="34" charset="0"/>
              <a:buChar char="•"/>
            </a:pPr>
            <a:r>
              <a:rPr lang="en-US" sz="1200" dirty="0">
                <a:solidFill>
                  <a:schemeClr val="bg1"/>
                </a:solidFill>
                <a:latin typeface="Lato" panose="020F0502020204030203" pitchFamily="34" charset="0"/>
              </a:rPr>
              <a:t>So, we know Arlington became a fort – but how did it become a cemetery?</a:t>
            </a:r>
          </a:p>
          <a:p>
            <a:pPr marL="628650" lvl="1" indent="-171450">
              <a:buFont typeface="Arial" panose="020B0604020202020204" pitchFamily="34" charset="0"/>
              <a:buChar char="•"/>
            </a:pPr>
            <a:r>
              <a:rPr lang="en-US" sz="1200" dirty="0">
                <a:solidFill>
                  <a:schemeClr val="bg1"/>
                </a:solidFill>
                <a:latin typeface="Lato" panose="020F0502020204030203" pitchFamily="34" charset="0"/>
              </a:rPr>
              <a:t>Ok, so the Army comes in in 1861, and the Civil War keeps going. Some of you may have heard before that this was the deadliest war in American history, and that’s true – people were dying not only from casualties and injuries from battle, but also disease, and there were lots of battles in the Washington, D.C. area, meaning that there were also a lot of military hospitals. People were dying, and not everyone had the money to bring those who died to the place where they lived and bury them there, so they were often buried them near where they died. Eventually, the other cemeteries in the area were filling up and the Army realized that there was a lot of land surrounding Arlington house that could be used, so they decided to start burying service members who died in battle or from disease here in 1864. </a:t>
            </a:r>
            <a:r>
              <a:rPr lang="en-US" sz="1200" i="1" dirty="0">
                <a:solidFill>
                  <a:schemeClr val="bg1"/>
                </a:solidFill>
                <a:latin typeface="Lato" panose="020F0502020204030203" pitchFamily="34" charset="0"/>
              </a:rPr>
              <a:t>[Move to the next slide]</a:t>
            </a:r>
            <a:endParaRPr lang="en-US" sz="1200" dirty="0">
              <a:solidFill>
                <a:schemeClr val="bg1"/>
              </a:solidFill>
              <a:latin typeface="Lato" panose="020F0502020204030203" pitchFamily="34" charset="0"/>
            </a:endParaRPr>
          </a:p>
          <a:p>
            <a:endParaRPr lang="en-US" sz="1200" dirty="0">
              <a:solidFill>
                <a:schemeClr val="bg1"/>
              </a:solidFill>
              <a:latin typeface="Lato" panose="020F0502020204030203" pitchFamily="34" charset="0"/>
            </a:endParaRPr>
          </a:p>
        </p:txBody>
      </p:sp>
      <p:sp>
        <p:nvSpPr>
          <p:cNvPr id="4" name="Slide Number Placeholder 3">
            <a:extLst>
              <a:ext uri="{FF2B5EF4-FFF2-40B4-BE49-F238E27FC236}">
                <a16:creationId xmlns:a16="http://schemas.microsoft.com/office/drawing/2014/main" id="{ADA91566-DC4E-12B6-0610-595073C23BEA}"/>
              </a:ext>
            </a:extLst>
          </p:cNvPr>
          <p:cNvSpPr>
            <a:spLocks noGrp="1"/>
          </p:cNvSpPr>
          <p:nvPr>
            <p:ph type="sldNum" sz="quarter" idx="5"/>
          </p:nvPr>
        </p:nvSpPr>
        <p:spPr/>
        <p:txBody>
          <a:bodyPr/>
          <a:lstStyle/>
          <a:p>
            <a:fld id="{07FDD7F6-35B3-4BA9-91A6-48895FC40106}" type="slidenum">
              <a:rPr lang="en-US" smtClean="0"/>
              <a:t>12</a:t>
            </a:fld>
            <a:endParaRPr lang="en-US"/>
          </a:p>
        </p:txBody>
      </p:sp>
    </p:spTree>
    <p:extLst>
      <p:ext uri="{BB962C8B-B14F-4D97-AF65-F5344CB8AC3E}">
        <p14:creationId xmlns:p14="http://schemas.microsoft.com/office/powerpoint/2010/main" val="1839983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58574-97CC-F537-7E24-9C3D7D267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E5F09-2859-8551-4DB7-E21331126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CE772B-B059-FF37-FD16-BA1CE1AEBA07}"/>
              </a:ext>
            </a:extLst>
          </p:cNvPr>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shows Section 27, the oldest section of the cemetery where the first burials took place. </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sz="1200" dirty="0">
                <a:solidFill>
                  <a:schemeClr val="bg1"/>
                </a:solidFill>
                <a:latin typeface="Lato" panose="020F0502020204030203" pitchFamily="34" charset="0"/>
              </a:rPr>
              <a:t>This is a photo of some of the first burials at Arlington in June 1864. Take a minute to look at this photograph. Do you see Arlington House in this photograph? (</a:t>
            </a:r>
            <a:r>
              <a:rPr lang="en-US" sz="1200" b="1" dirty="0">
                <a:solidFill>
                  <a:schemeClr val="bg1"/>
                </a:solidFill>
                <a:latin typeface="Lato" panose="020F0502020204030203" pitchFamily="34" charset="0"/>
              </a:rPr>
              <a:t>No!</a:t>
            </a:r>
            <a:r>
              <a:rPr lang="en-US" sz="1200" dirty="0">
                <a:solidFill>
                  <a:schemeClr val="bg1"/>
                </a:solidFill>
                <a:latin typeface="Lato" panose="020F0502020204030203" pitchFamily="34" charset="0"/>
              </a:rPr>
              <a:t>) Does it look the same as what we saw in the beginning? (</a:t>
            </a:r>
            <a:r>
              <a:rPr lang="en-US" sz="1200" b="1" dirty="0">
                <a:solidFill>
                  <a:schemeClr val="bg1"/>
                </a:solidFill>
                <a:latin typeface="Lato" panose="020F0502020204030203" pitchFamily="34" charset="0"/>
              </a:rPr>
              <a:t>No!</a:t>
            </a:r>
            <a:r>
              <a:rPr lang="en-US" sz="1200" dirty="0">
                <a:solidFill>
                  <a:schemeClr val="bg1"/>
                </a:solidFill>
                <a:latin typeface="Lato" panose="020F0502020204030203" pitchFamily="34" charset="0"/>
              </a:rPr>
              <a:t>) What looks different here? </a:t>
            </a:r>
            <a:r>
              <a:rPr lang="en-US" sz="1200" i="1" dirty="0">
                <a:solidFill>
                  <a:schemeClr val="bg1"/>
                </a:solidFill>
                <a:latin typeface="Lato" panose="020F0502020204030203" pitchFamily="34" charset="0"/>
              </a:rPr>
              <a:t>[Give learners an opportunity to respond to the differences in what they see here – perhaps that the headstones are wooden slabs, there’s not rows like we saw in the beginning, or the dirt and rocks instead of pristine lawns]</a:t>
            </a:r>
          </a:p>
          <a:p>
            <a:pPr marL="171450" indent="-171450">
              <a:buFont typeface="Arial" panose="020B0604020202020204" pitchFamily="34" charset="0"/>
              <a:buChar char="•"/>
            </a:pPr>
            <a:r>
              <a:rPr lang="en-US" sz="1200" i="0" dirty="0">
                <a:solidFill>
                  <a:schemeClr val="bg1"/>
                </a:solidFill>
                <a:latin typeface="Lato" panose="020F0502020204030203" pitchFamily="34" charset="0"/>
              </a:rPr>
              <a:t>Some things you might have noticed:</a:t>
            </a:r>
          </a:p>
          <a:p>
            <a:pPr marL="628650" lvl="1" indent="-171450">
              <a:buFont typeface="Arial" panose="020B0604020202020204" pitchFamily="34" charset="0"/>
              <a:buChar char="•"/>
            </a:pPr>
            <a:r>
              <a:rPr lang="en-US" sz="1200" dirty="0">
                <a:solidFill>
                  <a:schemeClr val="bg1"/>
                </a:solidFill>
                <a:latin typeface="Lato" panose="020F0502020204030203" pitchFamily="34" charset="0"/>
              </a:rPr>
              <a:t>Instead of gravestones, we see wooden boards to mark graves. </a:t>
            </a:r>
          </a:p>
          <a:p>
            <a:pPr marL="628650" lvl="1" indent="-171450">
              <a:buFont typeface="Arial" panose="020B0604020202020204" pitchFamily="34" charset="0"/>
              <a:buChar char="•"/>
            </a:pPr>
            <a:r>
              <a:rPr lang="en-US" sz="1200" dirty="0">
                <a:solidFill>
                  <a:schemeClr val="bg1"/>
                </a:solidFill>
                <a:latin typeface="Lato" panose="020F0502020204030203" pitchFamily="34" charset="0"/>
              </a:rPr>
              <a:t>Instead of a pristine green lawn, we see dirt and rocks here. </a:t>
            </a:r>
          </a:p>
          <a:p>
            <a:pPr marL="628650" lvl="1" indent="-171450">
              <a:buFont typeface="Arial" panose="020B0604020202020204" pitchFamily="34" charset="0"/>
              <a:buChar char="•"/>
            </a:pPr>
            <a:r>
              <a:rPr lang="en-US" sz="1200" dirty="0">
                <a:solidFill>
                  <a:schemeClr val="bg1"/>
                </a:solidFill>
                <a:latin typeface="Lato" panose="020F0502020204030203" pitchFamily="34" charset="0"/>
              </a:rPr>
              <a:t>Instead of rows of graves, we see lots of empty space and farmland back in the back (not covered in headstones yet). </a:t>
            </a:r>
          </a:p>
          <a:p>
            <a:pPr marL="171450" lvl="0" indent="-171450">
              <a:buFont typeface="Arial" panose="020B0604020202020204" pitchFamily="34" charset="0"/>
              <a:buChar char="•"/>
            </a:pPr>
            <a:r>
              <a:rPr lang="en-US" sz="1200" dirty="0">
                <a:solidFill>
                  <a:schemeClr val="bg1"/>
                </a:solidFill>
                <a:latin typeface="Lato" panose="020F0502020204030203" pitchFamily="34" charset="0"/>
              </a:rPr>
              <a:t>The first person to be buried in this section, called Section 27, was William Henry Christman, a private from Pennsylvania, who died from disease in a nearby military hospital. From his burial, Arlington continued to bury others.</a:t>
            </a:r>
          </a:p>
          <a:p>
            <a:pPr marL="171450" lvl="0" indent="-171450">
              <a:buFont typeface="Arial" panose="020B0604020202020204" pitchFamily="34" charset="0"/>
              <a:buChar char="•"/>
            </a:pPr>
            <a:r>
              <a:rPr lang="en-US" sz="1200" dirty="0">
                <a:solidFill>
                  <a:schemeClr val="bg1"/>
                </a:solidFill>
                <a:latin typeface="Lato" panose="020F0502020204030203" pitchFamily="34" charset="0"/>
              </a:rPr>
              <a:t>Ok, so let’s look at a map to try to figure out where this is on the Arlington property. </a:t>
            </a:r>
            <a:r>
              <a:rPr lang="en-US" sz="1200" i="1" dirty="0">
                <a:solidFill>
                  <a:schemeClr val="bg1"/>
                </a:solidFill>
                <a:latin typeface="Lato" panose="020F0502020204030203" pitchFamily="34" charset="0"/>
              </a:rPr>
              <a:t>[Move to the next slide]</a:t>
            </a:r>
            <a:endParaRPr lang="en-US" dirty="0"/>
          </a:p>
        </p:txBody>
      </p:sp>
      <p:sp>
        <p:nvSpPr>
          <p:cNvPr id="4" name="Slide Number Placeholder 3">
            <a:extLst>
              <a:ext uri="{FF2B5EF4-FFF2-40B4-BE49-F238E27FC236}">
                <a16:creationId xmlns:a16="http://schemas.microsoft.com/office/drawing/2014/main" id="{A56CE14D-D632-71CA-D6A0-85FA718A129E}"/>
              </a:ext>
            </a:extLst>
          </p:cNvPr>
          <p:cNvSpPr>
            <a:spLocks noGrp="1"/>
          </p:cNvSpPr>
          <p:nvPr>
            <p:ph type="sldNum" sz="quarter" idx="5"/>
          </p:nvPr>
        </p:nvSpPr>
        <p:spPr/>
        <p:txBody>
          <a:bodyPr/>
          <a:lstStyle/>
          <a:p>
            <a:fld id="{07FDD7F6-35B3-4BA9-91A6-48895FC40106}" type="slidenum">
              <a:rPr lang="en-US" smtClean="0"/>
              <a:t>13</a:t>
            </a:fld>
            <a:endParaRPr lang="en-US"/>
          </a:p>
        </p:txBody>
      </p:sp>
    </p:spTree>
    <p:extLst>
      <p:ext uri="{BB962C8B-B14F-4D97-AF65-F5344CB8AC3E}">
        <p14:creationId xmlns:p14="http://schemas.microsoft.com/office/powerpoint/2010/main" val="3402647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shows a map from 1901 showing different areas of the cemetery. There are animations on the slide that will animate different pieces in when you click your mouse. </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Maps are a great resource that help us learn about the past. They are primary sources from different times in history that can give us lots of valuable information. This is a map of Arlington National Cemetery from the year 1901, about 40 years after the Civil War. A lot of what you see here is not what it looked like during the Civil War, but some of it is the same.</a:t>
            </a:r>
          </a:p>
          <a:p>
            <a:pPr marL="171450" indent="-171450">
              <a:buFont typeface="Arial" panose="020B0604020202020204" pitchFamily="34" charset="0"/>
              <a:buChar char="•"/>
            </a:pPr>
            <a:r>
              <a:rPr lang="en-US" dirty="0"/>
              <a:t>Let’s take a minute to get ourselves situated with what we are looking at here. </a:t>
            </a:r>
            <a:r>
              <a:rPr lang="en-US" b="1" dirty="0"/>
              <a:t>(CLICK – red circle animates in)</a:t>
            </a:r>
          </a:p>
          <a:p>
            <a:pPr marL="171450" indent="-171450">
              <a:buFont typeface="Arial" panose="020B0604020202020204" pitchFamily="34" charset="0"/>
              <a:buChar char="•"/>
            </a:pPr>
            <a:r>
              <a:rPr lang="en-US" dirty="0"/>
              <a:t>This circle is where Arlington House is located. </a:t>
            </a:r>
            <a:r>
              <a:rPr lang="en-US" b="1" dirty="0"/>
              <a:t>(CLICK – arrow and label at the bottom of the map animates in)</a:t>
            </a:r>
          </a:p>
          <a:p>
            <a:pPr marL="171450" indent="-171450">
              <a:buFont typeface="Arial" panose="020B0604020202020204" pitchFamily="34" charset="0"/>
              <a:buChar char="•"/>
            </a:pPr>
            <a:r>
              <a:rPr lang="en-US" dirty="0"/>
              <a:t>Washington D.C. and the Potomac River (that view that we saw a bit ago) are located down here. When we were standing on the hill by Arlington house, we were facing toward DC and the river. </a:t>
            </a:r>
            <a:r>
              <a:rPr lang="en-US" b="1" dirty="0"/>
              <a:t>(CLICK – Section 27 animates in)</a:t>
            </a:r>
          </a:p>
          <a:p>
            <a:pPr marL="171450" indent="-171450">
              <a:buFont typeface="Arial" panose="020B0604020202020204" pitchFamily="34" charset="0"/>
              <a:buChar char="•"/>
            </a:pPr>
            <a:r>
              <a:rPr lang="en-US" dirty="0"/>
              <a:t>And that area where the first burials took place is WAY OVER HERE </a:t>
            </a:r>
            <a:r>
              <a:rPr lang="en-US" i="1" dirty="0"/>
              <a:t>[can use mouse to emphasize how far from Arlington House this section is]</a:t>
            </a:r>
            <a:r>
              <a:rPr lang="en-US" dirty="0"/>
              <a:t> in what we now call Section 27. </a:t>
            </a:r>
          </a:p>
          <a:p>
            <a:pPr marL="628650" lvl="1" indent="-171450">
              <a:buFont typeface="Arial" panose="020B0604020202020204" pitchFamily="34" charset="0"/>
              <a:buChar char="•"/>
            </a:pPr>
            <a:r>
              <a:rPr lang="en-US" dirty="0"/>
              <a:t>We are often asked, “Why isn’t it called Section 1, since it’s where the first burials took place?” And the answer is, we don’t know! It’s a mystery to us that history can’t explain. You can see that they placed that section far away from Arlington House.</a:t>
            </a:r>
          </a:p>
          <a:p>
            <a:pPr marL="171450" lvl="0" indent="-171450">
              <a:buFont typeface="Arial" panose="020B0604020202020204" pitchFamily="34" charset="0"/>
              <a:buChar char="•"/>
            </a:pPr>
            <a:r>
              <a:rPr lang="en-US" dirty="0"/>
              <a:t>Now, let’s go explore some of the different headstones you can find when we walk through Section 27, and we can start to learn WHO is buried at Arlington National Cemetery. </a:t>
            </a:r>
            <a:r>
              <a:rPr lang="en-US" i="1" dirty="0"/>
              <a:t>[Move to the next slide]</a:t>
            </a:r>
            <a:endParaRPr lang="en-US" dirty="0"/>
          </a:p>
        </p:txBody>
      </p:sp>
      <p:sp>
        <p:nvSpPr>
          <p:cNvPr id="4" name="Slide Number Placeholder 3"/>
          <p:cNvSpPr>
            <a:spLocks noGrp="1"/>
          </p:cNvSpPr>
          <p:nvPr>
            <p:ph type="sldNum" sz="quarter" idx="5"/>
          </p:nvPr>
        </p:nvSpPr>
        <p:spPr/>
        <p:txBody>
          <a:bodyPr/>
          <a:lstStyle/>
          <a:p>
            <a:fld id="{07FDD7F6-35B3-4BA9-91A6-48895FC40106}" type="slidenum">
              <a:rPr lang="en-US" smtClean="0"/>
              <a:t>14</a:t>
            </a:fld>
            <a:endParaRPr lang="en-US"/>
          </a:p>
        </p:txBody>
      </p:sp>
    </p:spTree>
    <p:extLst>
      <p:ext uri="{BB962C8B-B14F-4D97-AF65-F5344CB8AC3E}">
        <p14:creationId xmlns:p14="http://schemas.microsoft.com/office/powerpoint/2010/main" val="3398428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contains three images of gravestones from Section 27, each representing a different person buried there. </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When you are in Section 27, you can find a few different types of headstones. </a:t>
            </a:r>
          </a:p>
          <a:p>
            <a:pPr marL="171450" indent="-171450">
              <a:buFont typeface="Arial" panose="020B0604020202020204" pitchFamily="34" charset="0"/>
              <a:buChar char="•"/>
            </a:pPr>
            <a:r>
              <a:rPr lang="en-US" dirty="0"/>
              <a:t>You are seeing three different gravestones here from Section 27. What are some of the things that you see that are the same between these and what’s different? </a:t>
            </a:r>
            <a:r>
              <a:rPr lang="en-US" i="1" dirty="0"/>
              <a:t>[Give learners time to respond virtually or in person, commenting on the similarities and differences between the headstones pictured]</a:t>
            </a:r>
          </a:p>
          <a:p>
            <a:pPr marL="171450" indent="-171450">
              <a:buFont typeface="Arial" panose="020B0604020202020204" pitchFamily="34" charset="0"/>
              <a:buChar char="•"/>
            </a:pPr>
            <a:r>
              <a:rPr lang="en-US" dirty="0"/>
              <a:t>Some things to pay attention to:</a:t>
            </a:r>
          </a:p>
          <a:p>
            <a:pPr marL="628650" lvl="1" indent="-171450">
              <a:buFont typeface="Arial" panose="020B0604020202020204" pitchFamily="34" charset="0"/>
              <a:buChar char="•"/>
            </a:pPr>
            <a:r>
              <a:rPr lang="en-US" dirty="0"/>
              <a:t>Is the stone color the same or different? </a:t>
            </a:r>
            <a:r>
              <a:rPr lang="en-US" i="1" dirty="0"/>
              <a:t>Same</a:t>
            </a:r>
          </a:p>
          <a:p>
            <a:pPr marL="628650" lvl="1" indent="-171450">
              <a:buFont typeface="Arial" panose="020B0604020202020204" pitchFamily="34" charset="0"/>
              <a:buChar char="•"/>
            </a:pPr>
            <a:r>
              <a:rPr lang="en-US" dirty="0"/>
              <a:t>Is the shape the same or different? </a:t>
            </a:r>
            <a:r>
              <a:rPr lang="en-US" i="1" dirty="0"/>
              <a:t>Two same, one different</a:t>
            </a:r>
          </a:p>
          <a:p>
            <a:pPr marL="628650" lvl="1" indent="-171450">
              <a:buFont typeface="Arial" panose="020B0604020202020204" pitchFamily="34" charset="0"/>
              <a:buChar char="•"/>
            </a:pPr>
            <a:r>
              <a:rPr lang="en-US" dirty="0"/>
              <a:t>Are the words the same or different? </a:t>
            </a:r>
            <a:r>
              <a:rPr lang="en-US" i="1" dirty="0"/>
              <a:t>Different</a:t>
            </a:r>
          </a:p>
          <a:p>
            <a:pPr marL="1085850" lvl="2" indent="-171450">
              <a:buFont typeface="Arial" panose="020B0604020202020204" pitchFamily="34" charset="0"/>
              <a:buChar char="•"/>
            </a:pPr>
            <a:r>
              <a:rPr lang="en-US" dirty="0"/>
              <a:t>How so?</a:t>
            </a:r>
          </a:p>
          <a:p>
            <a:pPr marL="628650" lvl="1" indent="-171450">
              <a:buFont typeface="Arial" panose="020B0604020202020204" pitchFamily="34" charset="0"/>
              <a:buChar char="•"/>
            </a:pPr>
            <a:r>
              <a:rPr lang="en-US" dirty="0"/>
              <a:t>What can you learn from the words on each?</a:t>
            </a:r>
          </a:p>
          <a:p>
            <a:pPr marL="171450" lvl="0" indent="-171450">
              <a:buFont typeface="Arial" panose="020B0604020202020204" pitchFamily="34" charset="0"/>
              <a:buChar char="•"/>
            </a:pPr>
            <a:r>
              <a:rPr lang="en-US" dirty="0"/>
              <a:t>Good, you guys noticed a few good things here! All three of these headstones are from people who died at some point around the Civil War era. Let’s start with this last gravestone that we see here. You might notice that this one is shaped a little differently and has no inscription or writing on it. Anyone want to take a guess as to why? </a:t>
            </a:r>
            <a:r>
              <a:rPr lang="en-US" i="1" dirty="0"/>
              <a:t>[Take responses from learners]</a:t>
            </a:r>
          </a:p>
          <a:p>
            <a:pPr marL="628650" lvl="1" indent="-171450">
              <a:buFont typeface="Arial" panose="020B0604020202020204" pitchFamily="34" charset="0"/>
              <a:buChar char="•"/>
            </a:pPr>
            <a:r>
              <a:rPr lang="en-US" dirty="0"/>
              <a:t>Alright, we have some interesting guesses here. The reason this one looks different and has no writing is because </a:t>
            </a:r>
            <a:r>
              <a:rPr lang="en-US" b="1" dirty="0"/>
              <a:t>we don’t know </a:t>
            </a:r>
            <a:r>
              <a:rPr lang="en-US" dirty="0"/>
              <a:t>who was buried here. This is what we call an unknown or unidentified soldier. We don’t know his name, where he was from, or what his life looked like. This was before “dog tags” were used to identify military personnel. Those didn’t really come into play until World War I. After this soldier lost his life, the Army needed to bury him, so they have this grave marker, which allows us to still honor and remember his service, even though we aren’t sure who he was. This is one type of marker from the Civil War for unknown dead, some look like this, and others actually say “unknown.” So, in the case of this soldier, he not only lost his life, but he also lost his identity by serving.</a:t>
            </a:r>
          </a:p>
          <a:p>
            <a:pPr marL="171450" lvl="0" indent="-171450">
              <a:buFont typeface="Arial" panose="020B0604020202020204" pitchFamily="34" charset="0"/>
              <a:buChar char="•"/>
            </a:pPr>
            <a:r>
              <a:rPr lang="en-US" dirty="0"/>
              <a:t>Now let’s look at Samuel Creeks, the first image. Remember, gravestones are a primary source and we can learn some information from this marker. We can see that he served in Company C, of the 107</a:t>
            </a:r>
            <a:r>
              <a:rPr lang="en-US" baseline="30000" dirty="0"/>
              <a:t>th</a:t>
            </a:r>
            <a:r>
              <a:rPr lang="en-US" dirty="0"/>
              <a:t> Regiment of the U.S.C.T. The U.S.C.T. stands for the United States Colored Troops, which was a segregated unit in the Army created during the Civil War. At that time, the military was segregated, so white troops served in certain regiments and African Americans served in others, so we know from this that he was a Black service member that served in one of those segregated regiments. We can also see that he died in 1866. </a:t>
            </a:r>
          </a:p>
          <a:p>
            <a:pPr marL="171450" lvl="0" indent="-171450">
              <a:buFont typeface="Arial" panose="020B0604020202020204" pitchFamily="34" charset="0"/>
              <a:buChar char="•"/>
            </a:pPr>
            <a:r>
              <a:rPr lang="en-US" dirty="0"/>
              <a:t>The middle gravestone is a little different and some of you noticed this when we looked at them earlier. This one is labeled “Citizen” which makes me really curious to know more about this person. What does this mean? How could I learn more about these people? </a:t>
            </a:r>
            <a:r>
              <a:rPr lang="en-US" i="1" dirty="0"/>
              <a:t>[Allow learners to respond to ways we could learn more about each person – maybe we do an internet search, look at records, find other primary sources, etc.]</a:t>
            </a:r>
            <a:endParaRPr lang="en-US" dirty="0"/>
          </a:p>
          <a:p>
            <a:pPr marL="628650" lvl="1" indent="-171450">
              <a:buFont typeface="Arial" panose="020B0604020202020204" pitchFamily="34" charset="0"/>
              <a:buChar char="•"/>
            </a:pPr>
            <a:r>
              <a:rPr lang="en-US" dirty="0"/>
              <a:t>One way we can learn more about these people is to use primary sources and research their lives. Now, we knew that we wouldn’t have time to go and find this information together during our field trip today, so we’ve already done this research and explored the National Archives for more information. Using records like census records, death records, birth records, service records, and so on, we can learn a little more about Samuel Creeks and Anna Robinson. Let’s take a look at what we learned. </a:t>
            </a:r>
            <a:r>
              <a:rPr lang="en-US" i="1" dirty="0"/>
              <a:t>[Move to the next slide]</a:t>
            </a:r>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7FDD7F6-35B3-4BA9-91A6-48895FC40106}" type="slidenum">
              <a:rPr lang="en-US" smtClean="0"/>
              <a:t>15</a:t>
            </a:fld>
            <a:endParaRPr lang="en-US"/>
          </a:p>
        </p:txBody>
      </p:sp>
    </p:spTree>
    <p:extLst>
      <p:ext uri="{BB962C8B-B14F-4D97-AF65-F5344CB8AC3E}">
        <p14:creationId xmlns:p14="http://schemas.microsoft.com/office/powerpoint/2010/main" val="3500880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DA287-EC5B-8132-725E-802256D47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E50B9-E60E-BC9C-DEF2-80858D482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53D50-2A01-89AD-478F-4E6A0234C5CD}"/>
              </a:ext>
            </a:extLst>
          </p:cNvPr>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contains the information about Samuel Creeks from research done by the ANC Education team. </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i="0" dirty="0"/>
              <a:t>From researching Samuel Creeks, we were able to learn that he was born in 1843 in Kentucky and was a laborer, meaning he did all kinds of odd jobs, probably manual work – so we can infer that he was probably pretty strong. </a:t>
            </a:r>
          </a:p>
          <a:p>
            <a:pPr marL="171450" indent="-171450">
              <a:buFont typeface="Arial" panose="020B0604020202020204" pitchFamily="34" charset="0"/>
              <a:buChar char="•"/>
            </a:pPr>
            <a:r>
              <a:rPr lang="en-US" i="0" dirty="0"/>
              <a:t>We know he was Black, since he served in the USCT, and had been enslaved by a man named John Crockett. We don’t know when he was a slave, or when he gained his freedom, but it is likely he gained his freedom through his service to the U.S. Army. </a:t>
            </a:r>
          </a:p>
          <a:p>
            <a:pPr marL="171450" indent="-171450">
              <a:buFont typeface="Arial" panose="020B0604020202020204" pitchFamily="34" charset="0"/>
              <a:buChar char="•"/>
            </a:pPr>
            <a:r>
              <a:rPr lang="en-US" i="0" dirty="0"/>
              <a:t>He was just shy of 6 feet tall and he died in 1866 in Washington, D.C. of tuberculosis, which was a serious lung disease that caused a lot of deaths around the time of the Civil War, before we had antibiotics to fight it. </a:t>
            </a:r>
          </a:p>
          <a:p>
            <a:pPr marL="171450" indent="-171450">
              <a:buFont typeface="Arial" panose="020B0604020202020204" pitchFamily="34" charset="0"/>
              <a:buChar char="•"/>
            </a:pPr>
            <a:r>
              <a:rPr lang="en-US" i="0" dirty="0"/>
              <a:t>There’s a lot we don’t know about Samuel Creeks - we don’t have any photographs of him, nor do we know anything about his family, friends, or how he liked to spend his time, because the records that exist don’t give us that information. </a:t>
            </a:r>
          </a:p>
          <a:p>
            <a:endParaRPr lang="en-US" i="0" dirty="0"/>
          </a:p>
          <a:p>
            <a:r>
              <a:rPr lang="en-US" b="1" dirty="0"/>
              <a:t>Research Link: </a:t>
            </a:r>
            <a:r>
              <a:rPr lang="en-US" dirty="0"/>
              <a:t>https://kyusct.org/samuel-creeks-soldier-details-and-documents/</a:t>
            </a:r>
          </a:p>
          <a:p>
            <a:endParaRPr lang="en-US" dirty="0"/>
          </a:p>
          <a:p>
            <a:r>
              <a:rPr lang="en-US" i="1" dirty="0"/>
              <a:t>[**Might jump to previous screen to ask for observations on Anna Robinson before moving forward to her information**]</a:t>
            </a:r>
          </a:p>
          <a:p>
            <a:endParaRPr lang="en-US" i="1" dirty="0"/>
          </a:p>
        </p:txBody>
      </p:sp>
      <p:sp>
        <p:nvSpPr>
          <p:cNvPr id="4" name="Slide Number Placeholder 3">
            <a:extLst>
              <a:ext uri="{FF2B5EF4-FFF2-40B4-BE49-F238E27FC236}">
                <a16:creationId xmlns:a16="http://schemas.microsoft.com/office/drawing/2014/main" id="{6DD6D676-5A43-1F45-F47D-499C42902622}"/>
              </a:ext>
            </a:extLst>
          </p:cNvPr>
          <p:cNvSpPr>
            <a:spLocks noGrp="1"/>
          </p:cNvSpPr>
          <p:nvPr>
            <p:ph type="sldNum" sz="quarter" idx="5"/>
          </p:nvPr>
        </p:nvSpPr>
        <p:spPr/>
        <p:txBody>
          <a:bodyPr/>
          <a:lstStyle/>
          <a:p>
            <a:fld id="{07FDD7F6-35B3-4BA9-91A6-48895FC40106}" type="slidenum">
              <a:rPr lang="en-US" smtClean="0"/>
              <a:t>16</a:t>
            </a:fld>
            <a:endParaRPr lang="en-US"/>
          </a:p>
        </p:txBody>
      </p:sp>
    </p:spTree>
    <p:extLst>
      <p:ext uri="{BB962C8B-B14F-4D97-AF65-F5344CB8AC3E}">
        <p14:creationId xmlns:p14="http://schemas.microsoft.com/office/powerpoint/2010/main" val="3055140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F2CF-A5F4-7CD3-6778-7D3AAF285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03C6A-28D2-EA13-364C-CD1DBB1EA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2EF32-A856-94B4-ADB0-5F3F123EE5C3}"/>
              </a:ext>
            </a:extLst>
          </p:cNvPr>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contains the information about Anna Robinson from research done by the ANC Education team. </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How about Anna Robinson? There’s not a lot of information about her, but we were able to find a few additional details by examining her burial record from Arlington National Cemetery.</a:t>
            </a:r>
          </a:p>
          <a:p>
            <a:pPr marL="171450" indent="-171450">
              <a:buFont typeface="Arial" panose="020B0604020202020204" pitchFamily="34" charset="0"/>
              <a:buChar char="•"/>
            </a:pPr>
            <a:r>
              <a:rPr lang="en-US" dirty="0"/>
              <a:t>We don’t have a specific date that she was born, but we know she died young of consumption, which is another word for tuberculosis, that lung disease we heard about a moment ago in 1867. </a:t>
            </a:r>
          </a:p>
          <a:p>
            <a:pPr marL="171450" indent="-171450">
              <a:buFont typeface="Arial" panose="020B0604020202020204" pitchFamily="34" charset="0"/>
              <a:buChar char="•"/>
            </a:pPr>
            <a:r>
              <a:rPr lang="en-US" dirty="0"/>
              <a:t>We also learned that she died at the Freedman’s Hospital in Washington, D.C., which was significant because this was part of something called the Freedman’s Bureau. The Freedman’s Bureau was created by the government to help people who had been enslaved transition to freedom and citizenship. During and after the Civil War, African Americans gained their freedom from slavery and the term we use for this is Freedmen (newly </a:t>
            </a:r>
            <a:r>
              <a:rPr lang="en-US" b="1" dirty="0"/>
              <a:t>freed</a:t>
            </a:r>
            <a:r>
              <a:rPr lang="en-US" b="0" dirty="0"/>
              <a:t> men and women)</a:t>
            </a:r>
            <a:r>
              <a:rPr lang="en-US" dirty="0"/>
              <a:t>. They created schools, hospitals, and other organizations to support these newly freed African American men and women create a life for themselves. If you died at that time and didn’t have the money for a burial, the Freedman’s Bureau would bury you at Arlington National Cemetery.</a:t>
            </a:r>
          </a:p>
          <a:p>
            <a:pPr marL="628650" lvl="1" indent="-171450">
              <a:buFont typeface="Arial" panose="020B0604020202020204" pitchFamily="34" charset="0"/>
              <a:buChar char="•"/>
            </a:pPr>
            <a:r>
              <a:rPr lang="en-US" dirty="0"/>
              <a:t>Arlington National Cemetery has about 3,000 of these </a:t>
            </a:r>
            <a:r>
              <a:rPr lang="en-US" dirty="0" err="1"/>
              <a:t>freedpeople</a:t>
            </a:r>
            <a:r>
              <a:rPr lang="en-US" dirty="0"/>
              <a:t> buried here, and they all have the term “citizen” or “civilian” on their headstones</a:t>
            </a:r>
          </a:p>
          <a:p>
            <a:pPr marL="171450" indent="-171450">
              <a:buFont typeface="Arial" panose="020B0604020202020204" pitchFamily="34" charset="0"/>
              <a:buChar char="•"/>
            </a:pPr>
            <a:r>
              <a:rPr lang="en-US" dirty="0"/>
              <a:t>Eventually Section 27, where these gravestones are from, became a place where the U.S. Army buried African Americans. They buried white soldiers closer to Arlington House. Let’s go back to our map to learn a little more. </a:t>
            </a:r>
            <a:r>
              <a:rPr lang="en-US" i="1" dirty="0"/>
              <a:t>[Move on to next slide]</a:t>
            </a:r>
          </a:p>
          <a:p>
            <a:pPr marL="171450" indent="-171450">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-Citizen of the United States (not a service member)</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5BFF441-7A84-3250-8528-A71B1185042B}"/>
              </a:ext>
            </a:extLst>
          </p:cNvPr>
          <p:cNvSpPr>
            <a:spLocks noGrp="1"/>
          </p:cNvSpPr>
          <p:nvPr>
            <p:ph type="sldNum" sz="quarter" idx="5"/>
          </p:nvPr>
        </p:nvSpPr>
        <p:spPr/>
        <p:txBody>
          <a:bodyPr/>
          <a:lstStyle/>
          <a:p>
            <a:fld id="{07FDD7F6-35B3-4BA9-91A6-48895FC40106}" type="slidenum">
              <a:rPr lang="en-US" smtClean="0"/>
              <a:t>17</a:t>
            </a:fld>
            <a:endParaRPr lang="en-US"/>
          </a:p>
        </p:txBody>
      </p:sp>
    </p:spTree>
    <p:extLst>
      <p:ext uri="{BB962C8B-B14F-4D97-AF65-F5344CB8AC3E}">
        <p14:creationId xmlns:p14="http://schemas.microsoft.com/office/powerpoint/2010/main" val="3674219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provides the same map from slide #14, this time showing other areas where people were buried. This map contains different animations that show the different areas in the script below.</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We’re back to our map from 1901. Once again, Arlington House is circled in red. In 1864, when they started burying people, they buried everyone in Section 27 – white, black, officers, and enlisted.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Shortly after those first burials took place in Section 27 where we just visited, Arlington became a national cemetery, and it became segregated, because the U.S. Army was segregated at that time. So now, white soldiers were being buried over closer to Arlington House and black soldiers continued to be buried in Section 27.</a:t>
            </a:r>
          </a:p>
          <a:p>
            <a:pPr marL="171450" indent="-171450">
              <a:buFont typeface="Arial" panose="020B0604020202020204" pitchFamily="34" charset="0"/>
              <a:buChar char="•"/>
            </a:pPr>
            <a:r>
              <a:rPr lang="en-US" dirty="0"/>
              <a:t>The U.S. Army at that time started burying white soldiers in two different sections: here (</a:t>
            </a:r>
            <a:r>
              <a:rPr lang="en-US" b="1" dirty="0"/>
              <a:t>CLICK – animate in yellow section</a:t>
            </a:r>
            <a:r>
              <a:rPr lang="en-US" dirty="0"/>
              <a:t>) and here (</a:t>
            </a:r>
            <a:r>
              <a:rPr lang="en-US" b="1" dirty="0"/>
              <a:t>CLICK – animate in blue section</a:t>
            </a:r>
            <a:r>
              <a:rPr lang="en-US" dirty="0"/>
              <a:t>)</a:t>
            </a:r>
          </a:p>
          <a:p>
            <a:pPr marL="171450" indent="-171450">
              <a:buFont typeface="Arial" panose="020B0604020202020204" pitchFamily="34" charset="0"/>
              <a:buChar char="•"/>
            </a:pPr>
            <a:r>
              <a:rPr lang="en-US" dirty="0"/>
              <a:t>Before we go explore these sections on the ground, do you notice anything different about what you are seeing in the yellow section versus the blue section? </a:t>
            </a:r>
            <a:r>
              <a:rPr lang="en-US" i="1" dirty="0"/>
              <a:t>[Give learners an opportunity to answer the question and discuss the differences in the image]</a:t>
            </a:r>
            <a:endParaRPr lang="en-US" dirty="0"/>
          </a:p>
          <a:p>
            <a:pPr marL="628650" lvl="1" indent="-171450">
              <a:buFont typeface="Arial" panose="020B0604020202020204" pitchFamily="34" charset="0"/>
              <a:buChar char="•"/>
            </a:pPr>
            <a:r>
              <a:rPr lang="en-US" i="1" dirty="0"/>
              <a:t>[If needed, prompt learners]: </a:t>
            </a:r>
            <a:r>
              <a:rPr lang="en-US" dirty="0"/>
              <a:t>Do you notice the difference in size of the dots? </a:t>
            </a:r>
          </a:p>
          <a:p>
            <a:pPr marL="1085850" lvl="2" indent="-171450">
              <a:buFont typeface="Arial" panose="020B0604020202020204" pitchFamily="34" charset="0"/>
              <a:buChar char="•"/>
            </a:pPr>
            <a:r>
              <a:rPr lang="en-US" dirty="0"/>
              <a:t>The blue area has much larger spots that the yellow ones. Let’s take a look at this section of the cemetery in more detail to see why that is. </a:t>
            </a:r>
            <a:r>
              <a:rPr lang="en-US" i="1" dirty="0"/>
              <a:t>[Move to next slide]</a:t>
            </a:r>
            <a:endParaRPr lang="en-US" dirty="0"/>
          </a:p>
        </p:txBody>
      </p:sp>
      <p:sp>
        <p:nvSpPr>
          <p:cNvPr id="4" name="Slide Number Placeholder 3"/>
          <p:cNvSpPr>
            <a:spLocks noGrp="1"/>
          </p:cNvSpPr>
          <p:nvPr>
            <p:ph type="sldNum" sz="quarter" idx="5"/>
          </p:nvPr>
        </p:nvSpPr>
        <p:spPr/>
        <p:txBody>
          <a:bodyPr/>
          <a:lstStyle/>
          <a:p>
            <a:fld id="{07FDD7F6-35B3-4BA9-91A6-48895FC40106}" type="slidenum">
              <a:rPr lang="en-US" smtClean="0"/>
              <a:t>18</a:t>
            </a:fld>
            <a:endParaRPr lang="en-US"/>
          </a:p>
        </p:txBody>
      </p:sp>
    </p:spTree>
    <p:extLst>
      <p:ext uri="{BB962C8B-B14F-4D97-AF65-F5344CB8AC3E}">
        <p14:creationId xmlns:p14="http://schemas.microsoft.com/office/powerpoint/2010/main" val="3113484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provides the link to another Google Maps location within Arlington National Cemetery. When you click into this link, the first thing you’ll want to do is move forward down Meigs Dr. </a:t>
            </a:r>
            <a:r>
              <a:rPr lang="en-US" b="0" i="1" dirty="0"/>
              <a:t>[Click forward 2-3 times for best results]. </a:t>
            </a:r>
            <a:r>
              <a:rPr lang="en-US" b="0" i="0" dirty="0"/>
              <a:t>While you navigate Google Maps, you can use the script below.</a:t>
            </a:r>
            <a:endParaRPr lang="en-US" b="0" dirty="0"/>
          </a:p>
          <a:p>
            <a:pPr marL="171450" indent="-171450">
              <a:buFont typeface="Arial" panose="020B0604020202020204" pitchFamily="34" charset="0"/>
              <a:buChar char="•"/>
            </a:pPr>
            <a:endParaRPr lang="en-US" b="0" dirty="0"/>
          </a:p>
          <a:p>
            <a:r>
              <a:rPr lang="en-US" b="1" dirty="0"/>
              <a:t>Say &amp; </a:t>
            </a:r>
            <a:r>
              <a:rPr lang="en-US" b="1" i="1" dirty="0"/>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the blue area of the map </a:t>
            </a:r>
            <a:r>
              <a:rPr lang="en-US" sz="1100" i="1" dirty="0"/>
              <a:t>[Use mouse to turn and look at the larger gravestones on the right of the screen] </a:t>
            </a:r>
            <a:r>
              <a:rPr lang="en-US" dirty="0"/>
              <a:t>and this is the yellow area </a:t>
            </a:r>
            <a:r>
              <a:rPr lang="en-US" i="1" dirty="0"/>
              <a:t>[use mouse to move now to the left side, showing the uniform headstones in rows].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do you notice about these two sections? What sticks out to you? </a:t>
            </a:r>
            <a:r>
              <a:rPr lang="en-US" i="1" dirty="0"/>
              <a:t>[Give learners time to respond and discuss]</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possible things you might notice: the size of the headstones; the different shapes and styles of the headstones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Right! These headstones </a:t>
            </a:r>
            <a:r>
              <a:rPr lang="en-US" i="1" dirty="0"/>
              <a:t>[show right side]</a:t>
            </a:r>
            <a:r>
              <a:rPr lang="en-US" dirty="0"/>
              <a:t> are much larger and have lots of different styles while these </a:t>
            </a:r>
            <a:r>
              <a:rPr lang="en-US" i="1" dirty="0"/>
              <a:t>[navigate to the left side] </a:t>
            </a:r>
            <a:r>
              <a:rPr lang="en-US" dirty="0"/>
              <a:t>are all identical and in neat, orderly rows. Can you make any inferences or guesses as to why these two sections look so different? </a:t>
            </a:r>
            <a:r>
              <a:rPr lang="en-US" i="1" dirty="0"/>
              <a:t>[Provide learners with time to discuss and respond]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There is a reason why these two sections look so different:</a:t>
            </a:r>
          </a:p>
          <a:p>
            <a:pPr marL="1085850" lvl="2" indent="-171450">
              <a:buFont typeface="Arial" panose="020B0604020202020204" pitchFamily="34" charset="0"/>
              <a:buChar char="•"/>
            </a:pPr>
            <a:r>
              <a:rPr lang="en-US" i="0" dirty="0"/>
              <a:t>The b</a:t>
            </a:r>
            <a:r>
              <a:rPr lang="en-US" dirty="0"/>
              <a:t>igger plots with these different styled headstones were for officers and the smaller ones are for enlisted soldiers. We talked about the difference earlier – enlisted are those that are fighting and on the ground in a battle. Officers are the leaders. </a:t>
            </a:r>
          </a:p>
          <a:p>
            <a:pPr marL="628650" lvl="1" indent="-171450">
              <a:buFont typeface="Arial" panose="020B0604020202020204" pitchFamily="34" charset="0"/>
              <a:buChar char="•"/>
            </a:pPr>
            <a:r>
              <a:rPr lang="en-US" dirty="0"/>
              <a:t>At Arlington, the government provides the headstones for military families as a way to honor and remember their service. These </a:t>
            </a:r>
            <a:r>
              <a:rPr lang="en-US" i="1" dirty="0"/>
              <a:t>[show uniform markers on left side of screen] </a:t>
            </a:r>
            <a:r>
              <a:rPr lang="en-US" dirty="0"/>
              <a:t>are the government–issued, free headstones. In the beginning, the cemetery said that if you wanted to pay more and have a different headstone, you could. Many officers’ families had the money to be able to do this, and they wanted to honor them with a larger, or more ornate headstone, and so they purchased these. Today, Arlington does not allow anyone to pay for a different headstone. Everyone is required to used the government provided headstone.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Today, you saw just a few small sections of the cemetery in our tour, but it is much larger. There are over 420,000 people buried here and since it is an active cemetery, there are still funerals every day except for Sundays. </a:t>
            </a:r>
            <a:r>
              <a:rPr lang="en-US" i="1" dirty="0"/>
              <a:t>[Move to the next slide]</a:t>
            </a:r>
            <a:endParaRPr lang="en-US" dirty="0"/>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Google Maps Link: </a:t>
            </a:r>
            <a:r>
              <a:rPr lang="en-US" dirty="0"/>
              <a:t>https://maps.app.goo.gl/QyNq4f8sz8iNnjRV9</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7FDD7F6-35B3-4BA9-91A6-48895FC40106}" type="slidenum">
              <a:rPr lang="en-US" smtClean="0"/>
              <a:t>19</a:t>
            </a:fld>
            <a:endParaRPr lang="en-US"/>
          </a:p>
        </p:txBody>
      </p:sp>
    </p:spTree>
    <p:extLst>
      <p:ext uri="{BB962C8B-B14F-4D97-AF65-F5344CB8AC3E}">
        <p14:creationId xmlns:p14="http://schemas.microsoft.com/office/powerpoint/2010/main" val="413676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presents learners with the guiding questions for the field trip – specific points for them to focus on as they learn</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As we work today, we have a couple of guiding questions that we are going to try to answer. So, by the time that you leave here today, you should be able to answer the following questions:</a:t>
            </a:r>
          </a:p>
          <a:p>
            <a:pPr marL="628650" lvl="1" indent="-171450">
              <a:buFont typeface="Arial" panose="020B0604020202020204" pitchFamily="34" charset="0"/>
              <a:buChar char="•"/>
            </a:pPr>
            <a:r>
              <a:rPr lang="en-US" dirty="0"/>
              <a:t>What is Arlington National Cemetery? </a:t>
            </a:r>
          </a:p>
          <a:p>
            <a:pPr marL="628650" lvl="1" indent="-171450">
              <a:buFont typeface="Arial" panose="020B0604020202020204" pitchFamily="34" charset="0"/>
              <a:buChar char="•"/>
            </a:pPr>
            <a:r>
              <a:rPr lang="en-US" dirty="0"/>
              <a:t>Why does the cemetery exist? </a:t>
            </a:r>
          </a:p>
          <a:p>
            <a:pPr marL="628650" lvl="1" indent="-171450">
              <a:buFont typeface="Arial" panose="020B0604020202020204" pitchFamily="34" charset="0"/>
              <a:buChar char="•"/>
            </a:pPr>
            <a:r>
              <a:rPr lang="en-US" dirty="0"/>
              <a:t>And Who is buried here? </a:t>
            </a:r>
          </a:p>
          <a:p>
            <a:pPr marL="171450" indent="-171450">
              <a:buFont typeface="Arial" panose="020B0604020202020204" pitchFamily="34" charset="0"/>
              <a:buChar char="•"/>
            </a:pPr>
            <a:r>
              <a:rPr lang="en-US" dirty="0"/>
              <a:t>As we explore these questions together, I want you to keep in mind these reflection questions as well – why does the cemetery matter? Why are we doing this virtual field trip? And WHO do we honor and remember? These two words are really important to the people at Arlington, and to our exploration today, so we’ll talk through some of the ways we honor and remember the people buried here throughout our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start answering some of these questions, let’s start by looking at some photos of Arlington National Cemetery. </a:t>
            </a:r>
            <a:r>
              <a:rPr lang="en-US" i="1" dirty="0"/>
              <a:t>[Move to next slide]</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7FDD7F6-35B3-4BA9-91A6-48895FC40106}" type="slidenum">
              <a:rPr lang="en-US" smtClean="0"/>
              <a:t>2</a:t>
            </a:fld>
            <a:endParaRPr lang="en-US"/>
          </a:p>
        </p:txBody>
      </p:sp>
    </p:spTree>
    <p:extLst>
      <p:ext uri="{BB962C8B-B14F-4D97-AF65-F5344CB8AC3E}">
        <p14:creationId xmlns:p14="http://schemas.microsoft.com/office/powerpoint/2010/main" val="357496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B20EA-9633-F204-53F5-43019A075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0CDDC-32B3-6EEE-F6EC-B4EB2A3FF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D5684-77D1-AFFE-3040-CF26E1EB1329}"/>
              </a:ext>
            </a:extLst>
          </p:cNvPr>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provides the same guiding questions from the beginning of the presentation. Use these to circle back and review what was learned and provide learners with additional time to process information.</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As we wind down our time together, let’s take a minute to review our questions from the beginning of our session!</a:t>
            </a:r>
          </a:p>
          <a:p>
            <a:pPr marL="171450" indent="-171450">
              <a:buFont typeface="Arial" panose="020B0604020202020204" pitchFamily="34" charset="0"/>
              <a:buChar char="•"/>
            </a:pPr>
            <a:r>
              <a:rPr lang="en-US" dirty="0"/>
              <a:t>We wanted you all to have a better idea of what Arlington National Cemetery is and why it exists as well as who is buried here. You now know that it is a national cemetery, created during the Civil War, for military service members and their families and allows us to honor and remember the service of those people who have sacrificed to serve the United States. </a:t>
            </a:r>
          </a:p>
          <a:p>
            <a:pPr marL="171450" indent="-171450">
              <a:buFont typeface="Arial" panose="020B0604020202020204" pitchFamily="34" charset="0"/>
              <a:buChar char="•"/>
            </a:pPr>
            <a:r>
              <a:rPr lang="en-US" dirty="0"/>
              <a:t>We also had our questions you were supposed to keep in mind. Even after we leave here today, I want you to really think about WHO we honor and remember, WHY we honor and remember them, and HOW we honor and remember them. </a:t>
            </a:r>
          </a:p>
          <a:p>
            <a:pPr marL="628650" lvl="1" indent="-171450">
              <a:buFont typeface="Arial" panose="020B0604020202020204" pitchFamily="34" charset="0"/>
              <a:buChar char="•"/>
            </a:pPr>
            <a:r>
              <a:rPr lang="en-US" i="1" dirty="0"/>
              <a:t>[If time permits, ask students to share their thoughts on who, why and how we honor and remember military and their families]</a:t>
            </a:r>
          </a:p>
        </p:txBody>
      </p:sp>
      <p:sp>
        <p:nvSpPr>
          <p:cNvPr id="4" name="Slide Number Placeholder 3">
            <a:extLst>
              <a:ext uri="{FF2B5EF4-FFF2-40B4-BE49-F238E27FC236}">
                <a16:creationId xmlns:a16="http://schemas.microsoft.com/office/drawing/2014/main" id="{6269C8ED-13EB-48EA-6466-13BE57CF5B3E}"/>
              </a:ext>
            </a:extLst>
          </p:cNvPr>
          <p:cNvSpPr>
            <a:spLocks noGrp="1"/>
          </p:cNvSpPr>
          <p:nvPr>
            <p:ph type="sldNum" sz="quarter" idx="5"/>
          </p:nvPr>
        </p:nvSpPr>
        <p:spPr/>
        <p:txBody>
          <a:bodyPr/>
          <a:lstStyle/>
          <a:p>
            <a:fld id="{07FDD7F6-35B3-4BA9-91A6-48895FC40106}" type="slidenum">
              <a:rPr lang="en-US" smtClean="0"/>
              <a:t>20</a:t>
            </a:fld>
            <a:endParaRPr lang="en-US"/>
          </a:p>
        </p:txBody>
      </p:sp>
    </p:spTree>
    <p:extLst>
      <p:ext uri="{BB962C8B-B14F-4D97-AF65-F5344CB8AC3E}">
        <p14:creationId xmlns:p14="http://schemas.microsoft.com/office/powerpoint/2010/main" val="2534196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F5CFD-8B77-90D7-282A-B0D6EEF08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96924-25B8-B0BE-B5DA-3425A033F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FC562-397D-B47D-B9DE-A1170B97340B}"/>
              </a:ext>
            </a:extLst>
          </p:cNvPr>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provides an opportunity to open it up for questions from learners.</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Do you have any additional questions?</a:t>
            </a:r>
          </a:p>
        </p:txBody>
      </p:sp>
      <p:sp>
        <p:nvSpPr>
          <p:cNvPr id="4" name="Slide Number Placeholder 3">
            <a:extLst>
              <a:ext uri="{FF2B5EF4-FFF2-40B4-BE49-F238E27FC236}">
                <a16:creationId xmlns:a16="http://schemas.microsoft.com/office/drawing/2014/main" id="{33D1B112-BC32-1F3A-9B1B-127AB84D870A}"/>
              </a:ext>
            </a:extLst>
          </p:cNvPr>
          <p:cNvSpPr>
            <a:spLocks noGrp="1"/>
          </p:cNvSpPr>
          <p:nvPr>
            <p:ph type="sldNum" sz="quarter" idx="5"/>
          </p:nvPr>
        </p:nvSpPr>
        <p:spPr/>
        <p:txBody>
          <a:bodyPr/>
          <a:lstStyle/>
          <a:p>
            <a:fld id="{07FDD7F6-35B3-4BA9-91A6-48895FC40106}" type="slidenum">
              <a:rPr lang="en-US" smtClean="0"/>
              <a:t>21</a:t>
            </a:fld>
            <a:endParaRPr lang="en-US"/>
          </a:p>
        </p:txBody>
      </p:sp>
    </p:spTree>
    <p:extLst>
      <p:ext uri="{BB962C8B-B14F-4D97-AF65-F5344CB8AC3E}">
        <p14:creationId xmlns:p14="http://schemas.microsoft.com/office/powerpoint/2010/main" val="2400980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81012-E49B-8466-7A6E-11946FC09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6F74B-002A-61D0-8E9F-1E71C094B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DC1A6-703F-FAC1-255F-1CB2D0081753}"/>
              </a:ext>
            </a:extLst>
          </p:cNvPr>
          <p:cNvSpPr>
            <a:spLocks noGrp="1"/>
          </p:cNvSpPr>
          <p:nvPr>
            <p:ph type="body" idx="1"/>
          </p:nvPr>
        </p:nvSpPr>
        <p:spPr/>
        <p:txBody>
          <a:bodyPr/>
          <a:lstStyle/>
          <a:p>
            <a:r>
              <a:rPr lang="en-US" b="1" dirty="0"/>
              <a:t>Say &amp; </a:t>
            </a:r>
            <a:r>
              <a:rPr lang="en-US" b="1" i="1" dirty="0"/>
              <a:t>[Do]:</a:t>
            </a:r>
          </a:p>
          <a:p>
            <a:pPr marL="171450" indent="-171450">
              <a:buFont typeface="Arial" panose="020B0604020202020204" pitchFamily="34" charset="0"/>
              <a:buChar char="•"/>
            </a:pPr>
            <a:r>
              <a:rPr lang="en-US" dirty="0"/>
              <a:t>To complete our virtual field trip, answer the prompt on screen: “One thing I learned that surprised me…”</a:t>
            </a:r>
          </a:p>
        </p:txBody>
      </p:sp>
      <p:sp>
        <p:nvSpPr>
          <p:cNvPr id="4" name="Slide Number Placeholder 3">
            <a:extLst>
              <a:ext uri="{FF2B5EF4-FFF2-40B4-BE49-F238E27FC236}">
                <a16:creationId xmlns:a16="http://schemas.microsoft.com/office/drawing/2014/main" id="{DD3904E3-CDEA-2F36-C978-7B290E386227}"/>
              </a:ext>
            </a:extLst>
          </p:cNvPr>
          <p:cNvSpPr>
            <a:spLocks noGrp="1"/>
          </p:cNvSpPr>
          <p:nvPr>
            <p:ph type="sldNum" sz="quarter" idx="5"/>
          </p:nvPr>
        </p:nvSpPr>
        <p:spPr/>
        <p:txBody>
          <a:bodyPr/>
          <a:lstStyle/>
          <a:p>
            <a:fld id="{07FDD7F6-35B3-4BA9-91A6-48895FC40106}" type="slidenum">
              <a:rPr lang="en-US" smtClean="0"/>
              <a:t>22</a:t>
            </a:fld>
            <a:endParaRPr lang="en-US"/>
          </a:p>
        </p:txBody>
      </p:sp>
    </p:spTree>
    <p:extLst>
      <p:ext uri="{BB962C8B-B14F-4D97-AF65-F5344CB8AC3E}">
        <p14:creationId xmlns:p14="http://schemas.microsoft.com/office/powerpoint/2010/main" val="380760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allows learners to share their observations of what they see when they examine this photograph of the cemetery.</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Here’s our first photograph. We have left our classroom and are now on the grounds of the beautiful Arlington National Cemetery. I want you to take a moment and just look at this picture. What do you see in this photograph? What sticks out to you as you observe this photo? </a:t>
            </a:r>
            <a:r>
              <a:rPr lang="en-US" i="1" dirty="0"/>
              <a:t>[Give students a moment to look at the photograph and then respond to the questions. Acknowledge responses as they come in.]</a:t>
            </a:r>
            <a:endParaRPr lang="en-US" i="0" dirty="0"/>
          </a:p>
          <a:p>
            <a:pPr marL="171450" indent="-171450">
              <a:buFont typeface="Arial" panose="020B0604020202020204" pitchFamily="34" charset="0"/>
              <a:buChar char="•"/>
            </a:pPr>
            <a:r>
              <a:rPr lang="en-US" dirty="0"/>
              <a:t>Some things that you guys may be seeing:</a:t>
            </a:r>
          </a:p>
          <a:p>
            <a:pPr marL="628650" lvl="1" indent="-171450">
              <a:buFont typeface="Arial" panose="020B0604020202020204" pitchFamily="34" charset="0"/>
              <a:buChar char="•"/>
            </a:pPr>
            <a:r>
              <a:rPr lang="en-US" b="1" dirty="0"/>
              <a:t>Symbols:</a:t>
            </a:r>
            <a:r>
              <a:rPr lang="en-US" dirty="0"/>
              <a:t> There are religious symbols here. Over time, the symbols have changed, and sometimes the symbols are different because of when the person was buried. </a:t>
            </a:r>
          </a:p>
          <a:p>
            <a:pPr marL="628650" lvl="1" indent="-171450">
              <a:buFont typeface="Arial" panose="020B0604020202020204" pitchFamily="34" charset="0"/>
              <a:buChar char="•"/>
            </a:pPr>
            <a:r>
              <a:rPr lang="en-US" b="1" dirty="0"/>
              <a:t>Headstones: </a:t>
            </a:r>
            <a:r>
              <a:rPr lang="en-US" b="0" dirty="0"/>
              <a:t>There are l</a:t>
            </a:r>
            <a:r>
              <a:rPr lang="en-US" dirty="0"/>
              <a:t>ots of identical ones, in nice and neat rows, and different styles way in the back – might be a little hard to see right now, but we will revisit that later. These headstones are given to military service members by the government as a way to honor and remember their service to the country. In addition, there are family members of service members buried here as well.</a:t>
            </a:r>
          </a:p>
          <a:p>
            <a:pPr marL="628650" lvl="1" indent="-171450">
              <a:buFont typeface="Arial" panose="020B0604020202020204" pitchFamily="34" charset="0"/>
              <a:buChar char="•"/>
            </a:pPr>
            <a:r>
              <a:rPr lang="en-US" b="1" dirty="0"/>
              <a:t>Trees: </a:t>
            </a:r>
            <a:r>
              <a:rPr lang="en-US" dirty="0"/>
              <a:t>There are lots of trees and beautiful lawns at Arlington and we have a whole horticulture team that works to keep the cemetery beautiful in order to help honor and remember the people buried there</a:t>
            </a:r>
          </a:p>
          <a:p>
            <a:pPr marL="1085850" lvl="2" indent="-171450">
              <a:buFont typeface="Arial" panose="020B0604020202020204" pitchFamily="34" charset="0"/>
              <a:buChar char="•"/>
            </a:pPr>
            <a:r>
              <a:rPr lang="en-US" dirty="0"/>
              <a:t>In addition to being an active cemetery (people are still buried here every weekday), it is also an arboretum</a:t>
            </a:r>
          </a:p>
          <a:p>
            <a:pPr marL="171450" lvl="0" indent="-171450">
              <a:buFont typeface="Arial" panose="020B0604020202020204" pitchFamily="34" charset="0"/>
              <a:buChar char="•"/>
            </a:pPr>
            <a:r>
              <a:rPr lang="en-US" dirty="0"/>
              <a:t>Let’s try to take a closer look to see if we can determine </a:t>
            </a:r>
            <a:r>
              <a:rPr lang="en-US" b="1" dirty="0"/>
              <a:t>who</a:t>
            </a:r>
            <a:r>
              <a:rPr lang="en-US" dirty="0"/>
              <a:t> these headstones are remembering </a:t>
            </a:r>
            <a:r>
              <a:rPr lang="en-US" i="1" dirty="0"/>
              <a:t>[Move to the next slide]</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Photo Credit: </a:t>
            </a:r>
            <a:r>
              <a:rPr lang="en-US" dirty="0"/>
              <a:t>https://www.flickr.com/photos/arlingtonnatl/49883319783/</a:t>
            </a:r>
          </a:p>
          <a:p>
            <a:endParaRPr lang="en-US" dirty="0"/>
          </a:p>
          <a:p>
            <a:endParaRPr lang="en-US" dirty="0"/>
          </a:p>
        </p:txBody>
      </p:sp>
      <p:sp>
        <p:nvSpPr>
          <p:cNvPr id="4" name="Slide Number Placeholder 3"/>
          <p:cNvSpPr>
            <a:spLocks noGrp="1"/>
          </p:cNvSpPr>
          <p:nvPr>
            <p:ph type="sldNum" sz="quarter" idx="5"/>
          </p:nvPr>
        </p:nvSpPr>
        <p:spPr/>
        <p:txBody>
          <a:bodyPr/>
          <a:lstStyle/>
          <a:p>
            <a:fld id="{07FDD7F6-35B3-4BA9-91A6-48895FC40106}" type="slidenum">
              <a:rPr lang="en-US" smtClean="0"/>
              <a:t>3</a:t>
            </a:fld>
            <a:endParaRPr lang="en-US"/>
          </a:p>
        </p:txBody>
      </p:sp>
    </p:spTree>
    <p:extLst>
      <p:ext uri="{BB962C8B-B14F-4D97-AF65-F5344CB8AC3E}">
        <p14:creationId xmlns:p14="http://schemas.microsoft.com/office/powerpoint/2010/main" val="3126287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15214-A0B5-DA02-A5D3-432EC5F90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D403F-B5DD-505D-5CE6-0340486CF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5BA49-3186-6940-8996-365CA60208EE}"/>
              </a:ext>
            </a:extLst>
          </p:cNvPr>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takes the same image from the previous slide and zooms in for a closer look at more details on the headstones themselves.</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As we look here, let’s examine what is written on the headstones. What do you observe? What can you learn from looking at the information that is written on these headstones? </a:t>
            </a:r>
            <a:r>
              <a:rPr lang="en-US" i="1" dirty="0"/>
              <a:t>[Provide an opportunity for learners to respond to questions and acknowledge their observations.]</a:t>
            </a:r>
            <a:endParaRPr lang="en-US" i="0" dirty="0"/>
          </a:p>
          <a:p>
            <a:pPr marL="171450" indent="-171450">
              <a:buFont typeface="Arial" panose="020B0604020202020204" pitchFamily="34" charset="0"/>
              <a:buChar char="•"/>
            </a:pPr>
            <a:r>
              <a:rPr lang="en-US" dirty="0"/>
              <a:t>Good! We can learn a lot from looking at a gravestone about the person that is buried there, and these are important primary sources for us to learn from.</a:t>
            </a:r>
          </a:p>
          <a:p>
            <a:pPr marL="171450" indent="-171450">
              <a:buFont typeface="Arial" panose="020B0604020202020204" pitchFamily="34" charset="0"/>
              <a:buChar char="•"/>
            </a:pPr>
            <a:r>
              <a:rPr lang="en-US" dirty="0"/>
              <a:t>A few things that you all might have noticed:</a:t>
            </a:r>
          </a:p>
          <a:p>
            <a:pPr marL="628650" lvl="1" indent="-171450">
              <a:buFont typeface="Arial" panose="020B0604020202020204" pitchFamily="34" charset="0"/>
              <a:buChar char="•"/>
            </a:pPr>
            <a:r>
              <a:rPr lang="en-US" dirty="0"/>
              <a:t>If we look at a few of these, we can see the religious symbols across the top. Over different periods of history, other symbols have been added as well.</a:t>
            </a:r>
          </a:p>
          <a:p>
            <a:pPr marL="628650" lvl="1" indent="-171450">
              <a:buFont typeface="Arial" panose="020B0604020202020204" pitchFamily="34" charset="0"/>
              <a:buChar char="•"/>
            </a:pPr>
            <a:r>
              <a:rPr lang="en-US" dirty="0"/>
              <a:t>Here </a:t>
            </a:r>
            <a:r>
              <a:rPr lang="en-US" i="1" dirty="0"/>
              <a:t>[Use mouse to point out the headstone on the left]</a:t>
            </a:r>
            <a:r>
              <a:rPr lang="en-US" dirty="0"/>
              <a:t>, we can see this marker for John Caldwell and learn that he was from Pennsylvania, his rank was SGT, which stands for sergeant, and he was in the 319</a:t>
            </a:r>
            <a:r>
              <a:rPr lang="en-US" baseline="30000" dirty="0"/>
              <a:t>th</a:t>
            </a:r>
            <a:r>
              <a:rPr lang="en-US" dirty="0"/>
              <a:t> infantry, 80</a:t>
            </a:r>
            <a:r>
              <a:rPr lang="en-US" baseline="30000" dirty="0"/>
              <a:t>th</a:t>
            </a:r>
            <a:r>
              <a:rPr lang="en-US" dirty="0"/>
              <a:t> division. We can also see that he died on October 15, 1918, which knowing what I know about history, means he probably died during World War I. </a:t>
            </a:r>
          </a:p>
          <a:p>
            <a:pPr marL="628650" lvl="1" indent="-171450">
              <a:buFont typeface="Arial" panose="020B0604020202020204" pitchFamily="34" charset="0"/>
              <a:buChar char="•"/>
            </a:pPr>
            <a:r>
              <a:rPr lang="en-US" dirty="0"/>
              <a:t>Back here </a:t>
            </a:r>
            <a:r>
              <a:rPr lang="en-US" i="1" dirty="0"/>
              <a:t>[use mouse to point to headstone behind and to the right of John Caldwell]</a:t>
            </a:r>
            <a:r>
              <a:rPr lang="en-US" dirty="0"/>
              <a:t>, we see Bradley Burkhart, who was a private, and his headstone actually says World War I on it. </a:t>
            </a:r>
          </a:p>
          <a:p>
            <a:pPr marL="628650" lvl="1" indent="-171450">
              <a:buFont typeface="Arial" panose="020B0604020202020204" pitchFamily="34" charset="0"/>
              <a:buChar char="•"/>
            </a:pPr>
            <a:r>
              <a:rPr lang="en-US" dirty="0"/>
              <a:t>We also see Brenda Edwards here </a:t>
            </a:r>
            <a:r>
              <a:rPr lang="en-US" i="1" dirty="0"/>
              <a:t>[use mouse to point to headstone in bottom right of screen]</a:t>
            </a:r>
            <a:r>
              <a:rPr lang="en-US" dirty="0"/>
              <a:t>, a female name, and it says she was the wife of someone, who is probably buried on one side of her here because military member’s spouses can be buried alongside them at Arlington. </a:t>
            </a:r>
          </a:p>
          <a:p>
            <a:pPr marL="171450" indent="-171450">
              <a:buFont typeface="Arial" panose="020B0604020202020204" pitchFamily="34" charset="0"/>
              <a:buChar char="•"/>
            </a:pPr>
            <a:r>
              <a:rPr lang="en-US" dirty="0"/>
              <a:t>Great observations! We’re going to take a closer look at some other headstones a little later. </a:t>
            </a:r>
          </a:p>
          <a:p>
            <a:pPr marL="171450" indent="-171450">
              <a:buFont typeface="Arial" panose="020B0604020202020204" pitchFamily="34" charset="0"/>
              <a:buChar char="•"/>
            </a:pPr>
            <a:r>
              <a:rPr lang="en-US" dirty="0"/>
              <a:t>Since we now have some idea of </a:t>
            </a:r>
            <a:r>
              <a:rPr lang="en-US" i="1" dirty="0"/>
              <a:t>what</a:t>
            </a:r>
            <a:r>
              <a:rPr lang="en-US" i="0" dirty="0"/>
              <a:t> Arlington National Cemetery is (a cemetery for military service members), let’s explore </a:t>
            </a:r>
            <a:r>
              <a:rPr lang="en-US" b="1" i="0" dirty="0"/>
              <a:t>why</a:t>
            </a:r>
            <a:r>
              <a:rPr lang="en-US" i="0" dirty="0"/>
              <a:t> it exists and </a:t>
            </a:r>
            <a:r>
              <a:rPr lang="en-US" b="1" i="0" dirty="0"/>
              <a:t>how</a:t>
            </a:r>
            <a:r>
              <a:rPr lang="en-US" i="0" dirty="0"/>
              <a:t> it was started. </a:t>
            </a:r>
            <a:r>
              <a:rPr lang="en-US" i="1" dirty="0"/>
              <a:t>[Move to next slide]</a:t>
            </a:r>
            <a:endParaRPr lang="en-US" dirty="0"/>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Credit: </a:t>
            </a:r>
            <a:r>
              <a:rPr lang="en-US" dirty="0"/>
              <a:t>https://www.flickr.com/photos/arlingtonnatl/49883319783/</a:t>
            </a:r>
          </a:p>
        </p:txBody>
      </p:sp>
      <p:sp>
        <p:nvSpPr>
          <p:cNvPr id="4" name="Slide Number Placeholder 3">
            <a:extLst>
              <a:ext uri="{FF2B5EF4-FFF2-40B4-BE49-F238E27FC236}">
                <a16:creationId xmlns:a16="http://schemas.microsoft.com/office/drawing/2014/main" id="{B3754568-8577-DF13-02A9-AB0005B578F0}"/>
              </a:ext>
            </a:extLst>
          </p:cNvPr>
          <p:cNvSpPr>
            <a:spLocks noGrp="1"/>
          </p:cNvSpPr>
          <p:nvPr>
            <p:ph type="sldNum" sz="quarter" idx="5"/>
          </p:nvPr>
        </p:nvSpPr>
        <p:spPr/>
        <p:txBody>
          <a:bodyPr/>
          <a:lstStyle/>
          <a:p>
            <a:fld id="{07FDD7F6-35B3-4BA9-91A6-48895FC40106}" type="slidenum">
              <a:rPr lang="en-US" smtClean="0"/>
              <a:t>4</a:t>
            </a:fld>
            <a:endParaRPr lang="en-US"/>
          </a:p>
        </p:txBody>
      </p:sp>
    </p:spTree>
    <p:extLst>
      <p:ext uri="{BB962C8B-B14F-4D97-AF65-F5344CB8AC3E}">
        <p14:creationId xmlns:p14="http://schemas.microsoft.com/office/powerpoint/2010/main" val="3162444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81BC1-09A5-6390-2576-1EA776EBC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50A81-8825-D394-B3A8-99490575C5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44755-51B3-A1F7-260F-6281C50E8CBA}"/>
              </a:ext>
            </a:extLst>
          </p:cNvPr>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is an opportunity to pause and have learners reflect on what they already know and begin a discussion.</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Before we can really talk about why Arlington exists, we need to think about its history and when it started. So, I’m going to ask you all to make a guess as to when Arlington National Cemetery was established or started? When do you think they started burying people here? </a:t>
            </a:r>
            <a:r>
              <a:rPr lang="en-US" i="1" dirty="0"/>
              <a:t>[Instruct learners to put answers in the chat or come off mute to answer. If in-person, learners can have a quick discussion about their guesses. Acknowledge the learners’ responses as they are provided.]</a:t>
            </a:r>
            <a:endParaRPr lang="en-US" i="0" dirty="0"/>
          </a:p>
          <a:p>
            <a:pPr marL="171450" indent="-171450">
              <a:buFont typeface="Arial" panose="020B0604020202020204" pitchFamily="34" charset="0"/>
              <a:buChar char="•"/>
            </a:pPr>
            <a:r>
              <a:rPr lang="en-US" dirty="0"/>
              <a:t>Awesome! Some of you are really close to the actual date! Arlington National Cemetery was established during the Civil War, which took place from 1861-1865. To better understand why this is important, we need to first understand what Arlington was </a:t>
            </a:r>
            <a:r>
              <a:rPr lang="en-US" b="1" dirty="0"/>
              <a:t>BEFORE</a:t>
            </a:r>
            <a:r>
              <a:rPr lang="en-US" dirty="0"/>
              <a:t> the Civil War and becoming a cemetery. Let’s take a look! </a:t>
            </a:r>
            <a:r>
              <a:rPr lang="en-US" i="1" dirty="0"/>
              <a:t>[Move to next slide.]</a:t>
            </a:r>
            <a:endParaRPr lang="en-US" dirty="0"/>
          </a:p>
          <a:p>
            <a:pPr marL="0" indent="0">
              <a:buFont typeface="Arial" panose="020B0604020202020204" pitchFamily="34" charset="0"/>
              <a:buNone/>
            </a:pPr>
            <a:endParaRPr lang="en-US" dirty="0"/>
          </a:p>
          <a:p>
            <a:endParaRPr lang="en-US" dirty="0"/>
          </a:p>
        </p:txBody>
      </p:sp>
      <p:sp>
        <p:nvSpPr>
          <p:cNvPr id="4" name="Slide Number Placeholder 3">
            <a:extLst>
              <a:ext uri="{FF2B5EF4-FFF2-40B4-BE49-F238E27FC236}">
                <a16:creationId xmlns:a16="http://schemas.microsoft.com/office/drawing/2014/main" id="{17459133-6321-894B-CC51-62FF2DA4B620}"/>
              </a:ext>
            </a:extLst>
          </p:cNvPr>
          <p:cNvSpPr>
            <a:spLocks noGrp="1"/>
          </p:cNvSpPr>
          <p:nvPr>
            <p:ph type="sldNum" sz="quarter" idx="5"/>
          </p:nvPr>
        </p:nvSpPr>
        <p:spPr/>
        <p:txBody>
          <a:bodyPr/>
          <a:lstStyle/>
          <a:p>
            <a:fld id="{07FDD7F6-35B3-4BA9-91A6-48895FC40106}" type="slidenum">
              <a:rPr lang="en-US" smtClean="0"/>
              <a:t>5</a:t>
            </a:fld>
            <a:endParaRPr lang="en-US"/>
          </a:p>
        </p:txBody>
      </p:sp>
    </p:spTree>
    <p:extLst>
      <p:ext uri="{BB962C8B-B14F-4D97-AF65-F5344CB8AC3E}">
        <p14:creationId xmlns:p14="http://schemas.microsoft.com/office/powerpoint/2010/main" val="3981739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provides some historical background and context about the history of the land that became Arlington National Cemetery.</a:t>
            </a:r>
          </a:p>
          <a:p>
            <a:pPr marL="171450" indent="-171450">
              <a:buFont typeface="Arial" panose="020B0604020202020204" pitchFamily="34" charset="0"/>
              <a:buChar char="•"/>
            </a:pPr>
            <a:endParaRPr lang="en-US" b="0" dirty="0"/>
          </a:p>
          <a:p>
            <a:r>
              <a:rPr lang="en-US" b="1" dirty="0"/>
              <a:t>Say &amp; </a:t>
            </a:r>
            <a:r>
              <a:rPr lang="en-US" b="1" i="1" dirty="0"/>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property belonged to a woman named Mary Randolph Custis Lee, who had inherited the Arlington Plantation from her family. She was married to Robert E. Lee, who was a well-known Confederate general.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addition to Mary and Robert and their children, there were 196 enslaved African Americans that lived on the Arlington plantation. This last photograph shows Selina Gray, who was the housekeeper at Arlington House, where they Lee’s lived, and her two daughters.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Now, if the Lees were to walk out the front door of their home (called Arlington House), let’s look at the view that they would see… </a:t>
            </a:r>
            <a:r>
              <a:rPr lang="en-US" i="1" dirty="0"/>
              <a:t>[Move to next slide]</a:t>
            </a:r>
            <a:endParaRPr lang="en-US" dirty="0"/>
          </a:p>
        </p:txBody>
      </p:sp>
      <p:sp>
        <p:nvSpPr>
          <p:cNvPr id="4" name="Slide Number Placeholder 3"/>
          <p:cNvSpPr>
            <a:spLocks noGrp="1"/>
          </p:cNvSpPr>
          <p:nvPr>
            <p:ph type="sldNum" sz="quarter" idx="5"/>
          </p:nvPr>
        </p:nvSpPr>
        <p:spPr/>
        <p:txBody>
          <a:bodyPr/>
          <a:lstStyle/>
          <a:p>
            <a:fld id="{07FDD7F6-35B3-4BA9-91A6-48895FC40106}" type="slidenum">
              <a:rPr lang="en-US" smtClean="0"/>
              <a:t>6</a:t>
            </a:fld>
            <a:endParaRPr lang="en-US"/>
          </a:p>
        </p:txBody>
      </p:sp>
    </p:spTree>
    <p:extLst>
      <p:ext uri="{BB962C8B-B14F-4D97-AF65-F5344CB8AC3E}">
        <p14:creationId xmlns:p14="http://schemas.microsoft.com/office/powerpoint/2010/main" val="520091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shows the view from Arlington House’s front lawn in the 1830s, shortly before the Civil War.</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This drawing shows us what the view looked like in 1838 (we can learn that from the caption of the drawing – which is important to always look at), which was 23 years before the start of the Civil War. </a:t>
            </a:r>
          </a:p>
          <a:p>
            <a:pPr marL="171450" indent="-171450">
              <a:buFont typeface="Arial" panose="020B0604020202020204" pitchFamily="34" charset="0"/>
              <a:buChar char="•"/>
            </a:pPr>
            <a:r>
              <a:rPr lang="en-US" dirty="0"/>
              <a:t>This view is really important! If we were sitting on the front porch of Arlington House at that time, we would see the Potomac River, which separated Virginia from Washington, D.C. And directly across the river, you see the capital city of Washington D.C. This means that Arlington House had the high ground and excellent views of the capital. </a:t>
            </a:r>
          </a:p>
          <a:p>
            <a:pPr marL="171450" indent="-171450">
              <a:buFont typeface="Arial" panose="020B0604020202020204" pitchFamily="34" charset="0"/>
              <a:buChar char="•"/>
            </a:pPr>
            <a:r>
              <a:rPr lang="en-US" dirty="0"/>
              <a:t>Let’s go look at this view at ANC today. </a:t>
            </a:r>
            <a:r>
              <a:rPr lang="en-US" i="1" dirty="0"/>
              <a:t>[Move to next slide]</a:t>
            </a:r>
            <a:endParaRPr lang="en-US" dirty="0"/>
          </a:p>
          <a:p>
            <a:endParaRPr lang="en-US" dirty="0"/>
          </a:p>
        </p:txBody>
      </p:sp>
      <p:sp>
        <p:nvSpPr>
          <p:cNvPr id="4" name="Slide Number Placeholder 3"/>
          <p:cNvSpPr>
            <a:spLocks noGrp="1"/>
          </p:cNvSpPr>
          <p:nvPr>
            <p:ph type="sldNum" sz="quarter" idx="5"/>
          </p:nvPr>
        </p:nvSpPr>
        <p:spPr/>
        <p:txBody>
          <a:bodyPr/>
          <a:lstStyle/>
          <a:p>
            <a:fld id="{07FDD7F6-35B3-4BA9-91A6-48895FC40106}" type="slidenum">
              <a:rPr lang="en-US" smtClean="0"/>
              <a:t>7</a:t>
            </a:fld>
            <a:endParaRPr lang="en-US"/>
          </a:p>
        </p:txBody>
      </p:sp>
    </p:spTree>
    <p:extLst>
      <p:ext uri="{BB962C8B-B14F-4D97-AF65-F5344CB8AC3E}">
        <p14:creationId xmlns:p14="http://schemas.microsoft.com/office/powerpoint/2010/main" val="59094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provides a direct link to Google Maps and shows a modern-day view of the front lawn of Arlington House. </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i="1" dirty="0"/>
              <a:t>[While navigating Google Maps, you can use the following script to guide you]</a:t>
            </a:r>
          </a:p>
          <a:p>
            <a:pPr marL="171450" indent="-171450">
              <a:buFont typeface="Arial" panose="020B0604020202020204" pitchFamily="34" charset="0"/>
              <a:buChar char="•"/>
            </a:pPr>
            <a:r>
              <a:rPr lang="en-US" dirty="0"/>
              <a:t>You are now standing on the hill in front of Arlington House. If we turn around </a:t>
            </a:r>
            <a:r>
              <a:rPr lang="en-US" i="1" dirty="0"/>
              <a:t>[use the mouse to turn around and show Arlington House]</a:t>
            </a:r>
            <a:r>
              <a:rPr lang="en-US" dirty="0"/>
              <a:t>, you can see the home, which looks pretty grand with its big columns and large porch. Today, Arlington House is run by the National Park Service and Arlington National Cemetery surrounds the house </a:t>
            </a:r>
            <a:r>
              <a:rPr lang="en-US" sz="1100" i="1" dirty="0"/>
              <a:t>[Continue to rotate back to view the city and point out that all the headstones are part of Arlington National Cemetery]</a:t>
            </a:r>
            <a:r>
              <a:rPr lang="en-US" dirty="0"/>
              <a:t>. </a:t>
            </a:r>
          </a:p>
          <a:p>
            <a:pPr marL="171450" indent="-171450">
              <a:buFont typeface="Arial" panose="020B0604020202020204" pitchFamily="34" charset="0"/>
              <a:buChar char="•"/>
            </a:pPr>
            <a:r>
              <a:rPr lang="en-US" dirty="0"/>
              <a:t>As you look around, you can see headstones all around. Arlington National Cemetery is owned and run by the U.S. Army.</a:t>
            </a:r>
          </a:p>
          <a:p>
            <a:pPr marL="171450" indent="-171450">
              <a:buFont typeface="Arial" panose="020B0604020202020204" pitchFamily="34" charset="0"/>
              <a:buChar char="•"/>
            </a:pPr>
            <a:r>
              <a:rPr lang="en-US" dirty="0"/>
              <a:t>Let’s turn back around to look out at that same view we saw a few moments ago. What do you notice? </a:t>
            </a:r>
            <a:r>
              <a:rPr lang="en-US" sz="1100" i="1" dirty="0"/>
              <a:t>[Give learners a short amount of time to respond – many will notice the Washington Monument, maybe other monuments or buildings, etc.]</a:t>
            </a:r>
            <a:endParaRPr lang="en-US" sz="1200" i="1" dirty="0">
              <a:solidFill>
                <a:schemeClr val="tx1"/>
              </a:solidFill>
              <a:effectLst/>
              <a:latin typeface="+mn-lt"/>
              <a:ea typeface="+mn-ea"/>
              <a:cs typeface="+mn-cs"/>
            </a:endParaRPr>
          </a:p>
          <a:p>
            <a:pPr marL="171450" indent="-171450">
              <a:buFont typeface="Arial" panose="020B0604020202020204" pitchFamily="34" charset="0"/>
              <a:buChar char="•"/>
            </a:pPr>
            <a:r>
              <a:rPr lang="en-US" sz="1200" i="0" dirty="0">
                <a:solidFill>
                  <a:schemeClr val="tx1"/>
                </a:solidFill>
                <a:effectLst/>
                <a:latin typeface="+mn-lt"/>
                <a:ea typeface="+mn-ea"/>
                <a:cs typeface="+mn-cs"/>
              </a:rPr>
              <a:t>Some things that y</a:t>
            </a:r>
            <a:r>
              <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rPr>
              <a:t>ou can see now:</a:t>
            </a:r>
          </a:p>
          <a:p>
            <a:pPr marL="628650" lvl="1" indent="-171450">
              <a:buFont typeface="Arial" panose="020B0604020202020204" pitchFamily="34" charset="0"/>
              <a:buChar char="•"/>
            </a:pPr>
            <a:r>
              <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rPr>
              <a:t>Washington, D.C., the nation’s capital (with the same river), but now lots more buildings, right? If we look closely, we can see the Washington Monument </a:t>
            </a:r>
            <a:r>
              <a:rPr lang="en-US" sz="1200" i="1" dirty="0">
                <a:solidFill>
                  <a:srgbClr val="000000"/>
                </a:solidFill>
                <a:effectLst/>
                <a:latin typeface="Lato" panose="020F0502020204030203" pitchFamily="34" charset="0"/>
                <a:ea typeface="Calibri" panose="020F0502020204030204" pitchFamily="34" charset="0"/>
                <a:cs typeface="Calibri" panose="020F0502020204030204" pitchFamily="34" charset="0"/>
              </a:rPr>
              <a:t>[use mouse to point out where the monument is in the center]</a:t>
            </a:r>
            <a:r>
              <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rPr>
              <a:t>, at the end of the street here </a:t>
            </a:r>
            <a:r>
              <a:rPr lang="en-US" sz="1200" i="1" dirty="0">
                <a:solidFill>
                  <a:srgbClr val="000000"/>
                </a:solidFill>
                <a:effectLst/>
                <a:latin typeface="Lato" panose="020F0502020204030203" pitchFamily="34" charset="0"/>
                <a:ea typeface="Calibri" panose="020F0502020204030204" pitchFamily="34" charset="0"/>
                <a:cs typeface="Calibri" panose="020F0502020204030204" pitchFamily="34" charset="0"/>
              </a:rPr>
              <a:t>[use the mouse to point to the end of the main road out of Arlington and into the city] </a:t>
            </a:r>
            <a:r>
              <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rPr>
              <a:t>would be the Lincoln Memorial, the Jefferson Memorial is over here </a:t>
            </a:r>
            <a:r>
              <a:rPr lang="en-US" sz="1200" i="1" dirty="0">
                <a:solidFill>
                  <a:srgbClr val="000000"/>
                </a:solidFill>
                <a:effectLst/>
                <a:latin typeface="Lato" panose="020F0502020204030203" pitchFamily="34" charset="0"/>
                <a:ea typeface="Calibri" panose="020F0502020204030204" pitchFamily="34" charset="0"/>
                <a:cs typeface="Calibri" panose="020F0502020204030204" pitchFamily="34" charset="0"/>
              </a:rPr>
              <a:t>[to the right of the Washington Monument]</a:t>
            </a:r>
            <a:r>
              <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rPr>
              <a:t>, along with the Capitol building, and the White House would be just over here </a:t>
            </a:r>
            <a:r>
              <a:rPr lang="en-US" sz="1200" i="1" dirty="0">
                <a:solidFill>
                  <a:srgbClr val="000000"/>
                </a:solidFill>
                <a:effectLst/>
                <a:latin typeface="Lato" panose="020F0502020204030203" pitchFamily="34" charset="0"/>
                <a:ea typeface="Calibri" panose="020F0502020204030204" pitchFamily="34" charset="0"/>
                <a:cs typeface="Calibri" panose="020F0502020204030204" pitchFamily="34" charset="0"/>
              </a:rPr>
              <a:t>[to the left of the Washington Monument]</a:t>
            </a:r>
            <a:r>
              <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rPr>
              <a:t>.  You can also see lots of other buildings – these are the federal buildings where our government is working every day. From this spot, we are exactly 3 miles from the White House.</a:t>
            </a:r>
            <a:endParaRPr lang="en-US" sz="12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solidFill>
                  <a:srgbClr val="000000"/>
                </a:solidFill>
                <a:latin typeface="Lato" panose="020F0502020204030203" pitchFamily="34" charset="0"/>
                <a:ea typeface="Calibri" panose="020F0502020204030204" pitchFamily="34" charset="0"/>
                <a:cs typeface="Calibri" panose="020F0502020204030204" pitchFamily="34" charset="0"/>
              </a:rPr>
              <a:t>Also important is that you can see n</a:t>
            </a:r>
            <a:r>
              <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rPr>
              <a:t>early the entire city from this spot, especially in the wintertime, when there is not a lot of tree cover.</a:t>
            </a:r>
            <a:endParaRPr lang="en-US" sz="12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rPr>
              <a:t>The same was true in 1861 when the Civil War broke out, which made this spot a very strategic location. </a:t>
            </a:r>
            <a:r>
              <a:rPr lang="en-US" dirty="0"/>
              <a:t>The fact that you can see Washington, D.C. is very important to why this became a national cemetery.</a:t>
            </a:r>
          </a:p>
          <a:p>
            <a:pPr marL="628650" lvl="1" indent="-171450">
              <a:buFont typeface="Arial" panose="020B0604020202020204" pitchFamily="34" charset="0"/>
              <a:buChar char="•"/>
            </a:pPr>
            <a:r>
              <a:rPr lang="en-US" dirty="0"/>
              <a:t>Washington D.C. is the capital of the United States. Arlington Plantation was part of Virginia. When the Civil War broke out, was Virginia part of the United States? </a:t>
            </a:r>
            <a:r>
              <a:rPr lang="en-US" i="1" dirty="0"/>
              <a:t>[Give students an opportunity to answer and explain]</a:t>
            </a:r>
          </a:p>
          <a:p>
            <a:pPr marL="1085850" lvl="2" indent="-171450">
              <a:buFont typeface="Arial" panose="020B0604020202020204" pitchFamily="34" charset="0"/>
              <a:buChar char="•"/>
            </a:pPr>
            <a:r>
              <a:rPr lang="en-US" b="1" dirty="0"/>
              <a:t>NO</a:t>
            </a:r>
            <a:r>
              <a:rPr lang="en-US" dirty="0"/>
              <a:t> – the state of Virginia seceded from the U.S. at the beginning of the war, so this plantation was in the Confederacy. </a:t>
            </a:r>
            <a:r>
              <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rPr>
              <a:t>If the Confederate Army gained control of the property, they could fire on the city’s defenses and the capital city itself. </a:t>
            </a:r>
          </a:p>
          <a:p>
            <a:pPr marL="628650" lvl="1" indent="-171450">
              <a:buFont typeface="Arial" panose="020B0604020202020204" pitchFamily="34" charset="0"/>
              <a:buChar char="•"/>
            </a:pPr>
            <a:r>
              <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rPr>
              <a:t>Everyone knew how important this land was. The U.S. Army knew that it provided protection to the city if it was in their control and the Confederacy knew that it was a strategic point with sightliness over the entire capital city. </a:t>
            </a:r>
          </a:p>
          <a:p>
            <a:pPr marL="628650" lvl="1" indent="-171450">
              <a:buFont typeface="Arial" panose="020B0604020202020204" pitchFamily="34" charset="0"/>
              <a:buChar char="•"/>
            </a:pPr>
            <a:r>
              <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rPr>
              <a:t>So, let’s go look at a little timeline… </a:t>
            </a:r>
            <a:r>
              <a:rPr lang="en-US" sz="1200" i="1" dirty="0">
                <a:solidFill>
                  <a:srgbClr val="000000"/>
                </a:solidFill>
                <a:effectLst/>
                <a:latin typeface="Lato" panose="020F0502020204030203" pitchFamily="34" charset="0"/>
                <a:ea typeface="Calibri" panose="020F0502020204030204" pitchFamily="34" charset="0"/>
                <a:cs typeface="Calibri" panose="020F0502020204030204" pitchFamily="34" charset="0"/>
              </a:rPr>
              <a:t>[Move to the next slide]</a:t>
            </a:r>
            <a:endParaRPr lang="en-US" sz="1200" dirty="0">
              <a:solidFill>
                <a:srgbClr val="000000"/>
              </a:solidFill>
              <a:effectLst/>
              <a:latin typeface="Lato" panose="020F0502020204030203"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7FDD7F6-35B3-4BA9-91A6-48895FC40106}" type="slidenum">
              <a:rPr lang="en-US" smtClean="0"/>
              <a:t>8</a:t>
            </a:fld>
            <a:endParaRPr lang="en-US"/>
          </a:p>
        </p:txBody>
      </p:sp>
    </p:spTree>
    <p:extLst>
      <p:ext uri="{BB962C8B-B14F-4D97-AF65-F5344CB8AC3E}">
        <p14:creationId xmlns:p14="http://schemas.microsoft.com/office/powerpoint/2010/main" val="409479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pPr marL="171450" indent="-171450">
              <a:buFont typeface="Arial" panose="020B0604020202020204" pitchFamily="34" charset="0"/>
              <a:buChar char="•"/>
            </a:pPr>
            <a:r>
              <a:rPr lang="en-US" b="0" dirty="0"/>
              <a:t>This slide shows a timeline of the important events of the Spring of 1861, when Arlington Plantation was occupied by the U.S. Army. </a:t>
            </a:r>
          </a:p>
          <a:p>
            <a:pPr marL="171450" indent="-171450">
              <a:buFont typeface="Arial" panose="020B0604020202020204" pitchFamily="34" charset="0"/>
              <a:buChar char="•"/>
            </a:pPr>
            <a:endParaRPr lang="en-US" b="0" dirty="0"/>
          </a:p>
          <a:p>
            <a:r>
              <a:rPr lang="en-US" b="1" dirty="0"/>
              <a:t>Say &amp; </a:t>
            </a:r>
            <a:r>
              <a:rPr lang="en-US" b="1" i="1" dirty="0"/>
              <a:t>[Do]:</a:t>
            </a:r>
          </a:p>
          <a:p>
            <a:pPr marL="171450" indent="-171450">
              <a:buFont typeface="Arial" panose="020B0604020202020204" pitchFamily="34" charset="0"/>
              <a:buChar char="•"/>
            </a:pPr>
            <a:r>
              <a:rPr lang="en-US" dirty="0"/>
              <a:t>So now, let’s take a second to look at a timeline of some important events from 1861:</a:t>
            </a:r>
          </a:p>
          <a:p>
            <a:pPr marL="628650" lvl="1" indent="-171450">
              <a:buFont typeface="Arial" panose="020B0604020202020204" pitchFamily="34" charset="0"/>
              <a:buChar char="•"/>
            </a:pPr>
            <a:r>
              <a:rPr lang="en-US" dirty="0"/>
              <a:t>On April 17, the government of Virginia declared that they were leaving the United States by seceding</a:t>
            </a:r>
          </a:p>
          <a:p>
            <a:pPr marL="628650" lvl="1" indent="-171450">
              <a:buFont typeface="Arial" panose="020B0604020202020204" pitchFamily="34" charset="0"/>
              <a:buChar char="•"/>
            </a:pPr>
            <a:r>
              <a:rPr lang="en-US" dirty="0"/>
              <a:t>Three days later, on April 20, Robert E. Lee, who lived at Arlington House, resigned from the U.S. Army and joined the Confederate Army (in which he later became a general) </a:t>
            </a:r>
          </a:p>
          <a:p>
            <a:pPr marL="628650" lvl="1" indent="-171450">
              <a:buFont typeface="Arial" panose="020B0604020202020204" pitchFamily="34" charset="0"/>
              <a:buChar char="•"/>
            </a:pPr>
            <a:r>
              <a:rPr lang="en-US" dirty="0"/>
              <a:t>A little less than a month after that, on May 15, Mary Randolph Custis Lee and her children fled Arlington House to go south and join their husband and father in Richmond, VA</a:t>
            </a:r>
          </a:p>
          <a:p>
            <a:pPr marL="628650" lvl="1" indent="-171450">
              <a:buFont typeface="Arial" panose="020B0604020202020204" pitchFamily="34" charset="0"/>
              <a:buChar char="•"/>
            </a:pPr>
            <a:r>
              <a:rPr lang="en-US" dirty="0"/>
              <a:t>On May 23, the voters in Virginia confirmed the government’s decision to secede from the Union, and on that same evening, the U.S. Army moved in and took possession of the property so that they would have that strategic location overlooking the city’s defenses. From then on, this property has been occupied and run by the U.S. Army. </a:t>
            </a:r>
            <a:r>
              <a:rPr lang="en-US" i="1" dirty="0"/>
              <a:t>[Move to next slide]</a:t>
            </a:r>
            <a:endParaRPr lang="en-US" dirty="0"/>
          </a:p>
        </p:txBody>
      </p:sp>
      <p:sp>
        <p:nvSpPr>
          <p:cNvPr id="4" name="Slide Number Placeholder 3"/>
          <p:cNvSpPr>
            <a:spLocks noGrp="1"/>
          </p:cNvSpPr>
          <p:nvPr>
            <p:ph type="sldNum" sz="quarter" idx="5"/>
          </p:nvPr>
        </p:nvSpPr>
        <p:spPr/>
        <p:txBody>
          <a:bodyPr/>
          <a:lstStyle/>
          <a:p>
            <a:fld id="{07FDD7F6-35B3-4BA9-91A6-48895FC40106}" type="slidenum">
              <a:rPr lang="en-US" smtClean="0"/>
              <a:t>9</a:t>
            </a:fld>
            <a:endParaRPr lang="en-US"/>
          </a:p>
        </p:txBody>
      </p:sp>
    </p:spTree>
    <p:extLst>
      <p:ext uri="{BB962C8B-B14F-4D97-AF65-F5344CB8AC3E}">
        <p14:creationId xmlns:p14="http://schemas.microsoft.com/office/powerpoint/2010/main" val="549502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9333-C942-3F43-2AE1-FD26F240FA5D}"/>
              </a:ext>
            </a:extLst>
          </p:cNvPr>
          <p:cNvSpPr>
            <a:spLocks noGrp="1"/>
          </p:cNvSpPr>
          <p:nvPr>
            <p:ph type="ctrTitle"/>
          </p:nvPr>
        </p:nvSpPr>
        <p:spPr>
          <a:xfrm>
            <a:off x="1524000" y="1122363"/>
            <a:ext cx="9144000" cy="2387600"/>
          </a:xfrm>
        </p:spPr>
        <p:txBody>
          <a:bodyPr anchor="b">
            <a:normAutofit/>
          </a:bodyPr>
          <a:lstStyle>
            <a:lvl1pPr algn="ctr">
              <a:defRPr sz="5400">
                <a:latin typeface="+mn-lt"/>
                <a:ea typeface="Vollkorn"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EBC4A5EA-1326-7641-3B51-A8DFF1FD1435}"/>
              </a:ext>
            </a:extLst>
          </p:cNvPr>
          <p:cNvSpPr>
            <a:spLocks noGrp="1"/>
          </p:cNvSpPr>
          <p:nvPr>
            <p:ph type="subTitle" idx="1"/>
          </p:nvPr>
        </p:nvSpPr>
        <p:spPr>
          <a:xfrm>
            <a:off x="1524000" y="3602038"/>
            <a:ext cx="9144000" cy="1655762"/>
          </a:xfrm>
        </p:spPr>
        <p:txBody>
          <a:bodyPr/>
          <a:lstStyle>
            <a:lvl1pPr marL="0" indent="0" algn="ctr">
              <a:buNone/>
              <a:defRPr sz="2400">
                <a:latin typeface="+mn-lt"/>
                <a:ea typeface="Vollkorn"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black background with white text&#10;&#10;AI-generated content may be incorrect.">
            <a:extLst>
              <a:ext uri="{FF2B5EF4-FFF2-40B4-BE49-F238E27FC236}">
                <a16:creationId xmlns:a16="http://schemas.microsoft.com/office/drawing/2014/main" id="{254CC60A-C448-CFF4-6664-5849F3FA76C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4343400" cy="1143905"/>
          </a:xfrm>
          <a:prstGeom prst="rect">
            <a:avLst/>
          </a:prstGeom>
        </p:spPr>
      </p:pic>
    </p:spTree>
    <p:extLst>
      <p:ext uri="{BB962C8B-B14F-4D97-AF65-F5344CB8AC3E}">
        <p14:creationId xmlns:p14="http://schemas.microsoft.com/office/powerpoint/2010/main" val="12173011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07AB59-3114-7369-3E27-20B40C046CF6}"/>
              </a:ext>
            </a:extLst>
          </p:cNvPr>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5562271D-04EB-5C8F-8AD4-DBEE367947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6E15054-9D12-7FB2-1DD6-E315C16CFD08}"/>
              </a:ext>
            </a:extLst>
          </p:cNvPr>
          <p:cNvSpPr>
            <a:spLocks noGrp="1"/>
          </p:cNvSpPr>
          <p:nvPr>
            <p:ph type="sldNum" sz="quarter" idx="12"/>
          </p:nvPr>
        </p:nvSpPr>
        <p:spPr>
          <a:xfrm rot="5400000">
            <a:off x="-990601" y="4738350"/>
            <a:ext cx="2743200" cy="365125"/>
          </a:xfrm>
          <a:prstGeom prst="rect">
            <a:avLst/>
          </a:prstGeom>
        </p:spPr>
        <p:txBody>
          <a:bodyPr vert="horz" lIns="91440" tIns="45720" rIns="91440" bIns="45720" rtlCol="0" anchor="ctr"/>
          <a:lstStyle>
            <a:lvl1pPr algn="r">
              <a:defRPr lang="en-US" sz="1400" smtClean="0">
                <a:solidFill>
                  <a:schemeClr val="tx1"/>
                </a:solidFill>
              </a:defRPr>
            </a:lvl1pPr>
          </a:lstStyle>
          <a:p>
            <a:fld id="{B23D73C0-CF46-460E-8C97-377E7B1C875E}" type="slidenum">
              <a:rPr lang="en-US" smtClean="0"/>
              <a:pPr/>
              <a:t>‹#›</a:t>
            </a:fld>
            <a:endParaRPr lang="en-US"/>
          </a:p>
        </p:txBody>
      </p:sp>
      <p:pic>
        <p:nvPicPr>
          <p:cNvPr id="7" name="Picture 6" descr="A blue triangle with white stars in a red shield&#10;&#10;AI-generated content may be incorrect.">
            <a:extLst>
              <a:ext uri="{FF2B5EF4-FFF2-40B4-BE49-F238E27FC236}">
                <a16:creationId xmlns:a16="http://schemas.microsoft.com/office/drawing/2014/main" id="{8E30AEB6-4721-6894-27FD-2484D30D20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a:off x="106680" y="6264592"/>
            <a:ext cx="548640" cy="548640"/>
          </a:xfrm>
          <a:prstGeom prst="rect">
            <a:avLst/>
          </a:prstGeom>
        </p:spPr>
      </p:pic>
    </p:spTree>
    <p:extLst>
      <p:ext uri="{BB962C8B-B14F-4D97-AF65-F5344CB8AC3E}">
        <p14:creationId xmlns:p14="http://schemas.microsoft.com/office/powerpoint/2010/main" val="1920899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601E6-D2CB-9FC6-CC31-3079F427F93F}"/>
              </a:ext>
            </a:extLst>
          </p:cNvPr>
          <p:cNvSpPr>
            <a:spLocks noGrp="1"/>
          </p:cNvSpPr>
          <p:nvPr>
            <p:ph idx="1"/>
          </p:nvPr>
        </p:nvSpPr>
        <p:spPr>
          <a:xfrm>
            <a:off x="838200" y="1216325"/>
            <a:ext cx="10515600" cy="4960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4A65013-2E86-7631-A71C-CDD5D5BF6130}"/>
              </a:ext>
            </a:extLst>
          </p:cNvPr>
          <p:cNvSpPr/>
          <p:nvPr userDrawn="1"/>
        </p:nvSpPr>
        <p:spPr>
          <a:xfrm>
            <a:off x="0" y="-73"/>
            <a:ext cx="12192000" cy="808037"/>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D68368-57D8-B411-5CCB-14B0E0F1E372}"/>
              </a:ext>
            </a:extLst>
          </p:cNvPr>
          <p:cNvSpPr>
            <a:spLocks noGrp="1"/>
          </p:cNvSpPr>
          <p:nvPr>
            <p:ph type="title"/>
          </p:nvPr>
        </p:nvSpPr>
        <p:spPr>
          <a:xfrm>
            <a:off x="838200" y="77549"/>
            <a:ext cx="10515600" cy="65279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4748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37F6-539E-BF1D-1CF2-E112D3A56D78}"/>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71C082-A0E9-CF52-11AC-EC9D0C2E93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descr="A black background with white text&#10;&#10;AI-generated content may be incorrect.">
            <a:extLst>
              <a:ext uri="{FF2B5EF4-FFF2-40B4-BE49-F238E27FC236}">
                <a16:creationId xmlns:a16="http://schemas.microsoft.com/office/drawing/2014/main" id="{FE556E7F-F660-BCCD-1F04-84AA62AD566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4343400" cy="1143905"/>
          </a:xfrm>
          <a:prstGeom prst="rect">
            <a:avLst/>
          </a:prstGeom>
        </p:spPr>
      </p:pic>
    </p:spTree>
    <p:extLst>
      <p:ext uri="{BB962C8B-B14F-4D97-AF65-F5344CB8AC3E}">
        <p14:creationId xmlns:p14="http://schemas.microsoft.com/office/powerpoint/2010/main" val="384594487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95C1F-1071-AAD4-225E-B5E5634A8F7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AA5AD6-D18D-6A5E-C333-63A1966F19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3ACB80-2763-E7CC-0BFC-50B2583C41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ue triangle with white stars in a red shield&#10;&#10;AI-generated content may be incorrect.">
            <a:extLst>
              <a:ext uri="{FF2B5EF4-FFF2-40B4-BE49-F238E27FC236}">
                <a16:creationId xmlns:a16="http://schemas.microsoft.com/office/drawing/2014/main" id="{4FDED02F-A03C-9F88-AE30-E2EF15DFA3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6680" y="6264592"/>
            <a:ext cx="548640" cy="548640"/>
          </a:xfrm>
          <a:prstGeom prst="rect">
            <a:avLst/>
          </a:prstGeom>
        </p:spPr>
      </p:pic>
    </p:spTree>
    <p:extLst>
      <p:ext uri="{BB962C8B-B14F-4D97-AF65-F5344CB8AC3E}">
        <p14:creationId xmlns:p14="http://schemas.microsoft.com/office/powerpoint/2010/main" val="170165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CCDDF-A09B-3208-AD2A-06F9154176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484E93-721F-3A8E-7BFA-68867F68A6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95321-2215-0A7C-B3DC-2FA702C22F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6586B-B2F6-8FA0-B3F3-A82D96870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E21105-C12F-AD2B-7B79-9707C633C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ue triangle with white stars in a red shield&#10;&#10;AI-generated content may be incorrect.">
            <a:extLst>
              <a:ext uri="{FF2B5EF4-FFF2-40B4-BE49-F238E27FC236}">
                <a16:creationId xmlns:a16="http://schemas.microsoft.com/office/drawing/2014/main" id="{27AE2E55-0880-4F7B-F1EA-87EEED1393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6680" y="6264592"/>
            <a:ext cx="548640" cy="548640"/>
          </a:xfrm>
          <a:prstGeom prst="rect">
            <a:avLst/>
          </a:prstGeom>
        </p:spPr>
      </p:pic>
    </p:spTree>
    <p:extLst>
      <p:ext uri="{BB962C8B-B14F-4D97-AF65-F5344CB8AC3E}">
        <p14:creationId xmlns:p14="http://schemas.microsoft.com/office/powerpoint/2010/main" val="2954111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6F13-0FEE-CF3F-50E6-EFA0D721E0A6}"/>
              </a:ext>
            </a:extLst>
          </p:cNvPr>
          <p:cNvSpPr>
            <a:spLocks noGrp="1"/>
          </p:cNvSpPr>
          <p:nvPr>
            <p:ph type="title"/>
          </p:nvPr>
        </p:nvSpPr>
        <p:spPr/>
        <p:txBody>
          <a:bodyPr/>
          <a:lstStyle/>
          <a:p>
            <a:r>
              <a:rPr lang="en-US"/>
              <a:t>Click to edit Master title style</a:t>
            </a:r>
          </a:p>
        </p:txBody>
      </p:sp>
      <p:pic>
        <p:nvPicPr>
          <p:cNvPr id="6" name="Picture 5" descr="A blue triangle with white stars in a red shield&#10;&#10;AI-generated content may be incorrect.">
            <a:extLst>
              <a:ext uri="{FF2B5EF4-FFF2-40B4-BE49-F238E27FC236}">
                <a16:creationId xmlns:a16="http://schemas.microsoft.com/office/drawing/2014/main" id="{0E28462E-A2B5-DFE9-EC87-D67BD9D84A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6680" y="6264592"/>
            <a:ext cx="548640" cy="548640"/>
          </a:xfrm>
          <a:prstGeom prst="rect">
            <a:avLst/>
          </a:prstGeom>
        </p:spPr>
      </p:pic>
    </p:spTree>
    <p:extLst>
      <p:ext uri="{BB962C8B-B14F-4D97-AF65-F5344CB8AC3E}">
        <p14:creationId xmlns:p14="http://schemas.microsoft.com/office/powerpoint/2010/main" val="1096800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ue triangle with white stars in a red shield&#10;&#10;AI-generated content may be incorrect.">
            <a:extLst>
              <a:ext uri="{FF2B5EF4-FFF2-40B4-BE49-F238E27FC236}">
                <a16:creationId xmlns:a16="http://schemas.microsoft.com/office/drawing/2014/main" id="{8940E372-83B6-FCAC-7039-00502E771B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6680" y="6264592"/>
            <a:ext cx="548640" cy="548640"/>
          </a:xfrm>
          <a:prstGeom prst="rect">
            <a:avLst/>
          </a:prstGeom>
        </p:spPr>
      </p:pic>
    </p:spTree>
    <p:extLst>
      <p:ext uri="{BB962C8B-B14F-4D97-AF65-F5344CB8AC3E}">
        <p14:creationId xmlns:p14="http://schemas.microsoft.com/office/powerpoint/2010/main" val="1109353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F0CD-90B0-A8FC-DDFC-F388D27B1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B2B36-23A2-4CE0-8741-FF1D88BBB9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ED5F43-CE1A-3D47-2862-D91D2E7EE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ue triangle with white stars in a red shield&#10;&#10;AI-generated content may be incorrect.">
            <a:extLst>
              <a:ext uri="{FF2B5EF4-FFF2-40B4-BE49-F238E27FC236}">
                <a16:creationId xmlns:a16="http://schemas.microsoft.com/office/drawing/2014/main" id="{58BAADD5-DB7C-4000-30D6-C11CC8167C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6680" y="6264592"/>
            <a:ext cx="548640" cy="548640"/>
          </a:xfrm>
          <a:prstGeom prst="rect">
            <a:avLst/>
          </a:prstGeom>
        </p:spPr>
      </p:pic>
    </p:spTree>
    <p:extLst>
      <p:ext uri="{BB962C8B-B14F-4D97-AF65-F5344CB8AC3E}">
        <p14:creationId xmlns:p14="http://schemas.microsoft.com/office/powerpoint/2010/main" val="3701534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5183-3382-F6E3-E7EF-70AE7F0F74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A207CE-E328-2D39-ACFD-F1ED99C10E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2599B4-959D-E266-9B1A-5B625BE72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ue triangle with white stars in a red shield&#10;&#10;AI-generated content may be incorrect.">
            <a:extLst>
              <a:ext uri="{FF2B5EF4-FFF2-40B4-BE49-F238E27FC236}">
                <a16:creationId xmlns:a16="http://schemas.microsoft.com/office/drawing/2014/main" id="{2A43A2B0-E856-50ED-FE3C-814AD3458B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6680" y="6264592"/>
            <a:ext cx="548640" cy="548640"/>
          </a:xfrm>
          <a:prstGeom prst="rect">
            <a:avLst/>
          </a:prstGeom>
        </p:spPr>
      </p:pic>
    </p:spTree>
    <p:extLst>
      <p:ext uri="{BB962C8B-B14F-4D97-AF65-F5344CB8AC3E}">
        <p14:creationId xmlns:p14="http://schemas.microsoft.com/office/powerpoint/2010/main" val="427341791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44037-30D1-8CF9-6CE3-7B2E9B42EE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7D4FAAB-6DB5-F8D9-EE6C-674E23B43A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A51663D-812D-A337-EEE4-7BBC3DC689DC}"/>
              </a:ext>
            </a:extLst>
          </p:cNvPr>
          <p:cNvPicPr>
            <a:picLocks noChangeAspect="1"/>
          </p:cNvPicPr>
          <p:nvPr userDrawn="1"/>
        </p:nvPicPr>
        <p:blipFill>
          <a:blip r:embed="rId12" cstate="print">
            <a:extLst>
              <a:ext uri="{28A0092B-C50C-407E-A947-70E740481C1C}">
                <a14:useLocalDpi xmlns:a14="http://schemas.microsoft.com/office/drawing/2010/main"/>
              </a:ext>
            </a:extLst>
          </a:blip>
          <a:srcRect b="-12197"/>
          <a:stretch>
            <a:fillRect/>
          </a:stretch>
        </p:blipFill>
        <p:spPr>
          <a:xfrm>
            <a:off x="11633367" y="6368859"/>
            <a:ext cx="363748" cy="478848"/>
          </a:xfrm>
          <a:prstGeom prst="rect">
            <a:avLst/>
          </a:prstGeom>
        </p:spPr>
      </p:pic>
      <p:sp>
        <p:nvSpPr>
          <p:cNvPr id="7" name="Slide Number Placeholder 6">
            <a:extLst>
              <a:ext uri="{FF2B5EF4-FFF2-40B4-BE49-F238E27FC236}">
                <a16:creationId xmlns:a16="http://schemas.microsoft.com/office/drawing/2014/main" id="{902369CF-3520-F852-3661-AD004D5491FB}"/>
              </a:ext>
            </a:extLst>
          </p:cNvPr>
          <p:cNvSpPr txBox="1">
            <a:spLocks/>
          </p:cNvSpPr>
          <p:nvPr userDrawn="1"/>
        </p:nvSpPr>
        <p:spPr>
          <a:xfrm>
            <a:off x="9330115" y="6425721"/>
            <a:ext cx="2194776"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400" kern="1200" smtClean="0">
                <a:solidFill>
                  <a:schemeClr val="tx1"/>
                </a:solidFill>
                <a:latin typeface="Vollkorn" pitchFamily="2" charset="0"/>
                <a:ea typeface="Vollkorn"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3D73C0-CF46-460E-8C97-377E7B1C875E}" type="slidenum">
              <a:rPr lang="en-US" smtClean="0"/>
              <a:pPr/>
              <a:t>‹#›</a:t>
            </a:fld>
            <a:endParaRPr lang="en-US" dirty="0"/>
          </a:p>
        </p:txBody>
      </p:sp>
    </p:spTree>
    <p:extLst>
      <p:ext uri="{BB962C8B-B14F-4D97-AF65-F5344CB8AC3E}">
        <p14:creationId xmlns:p14="http://schemas.microsoft.com/office/powerpoint/2010/main" val="944817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n-lt"/>
          <a:ea typeface="Vollkorn"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Vollkor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Vollkorn"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Vollkorn"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earth.app.goo.gl/?apn=com.google.earth&amp;isi=293622097&amp;ius=googleearth&amp;link=https%3a%2f%2fearth.google.com%2fweb%2f%4038.87998462,-77.07700921,68.95889282a,0d,60y,298.37406473h,84.50509226t,0r%2fdata%3dCgRCAggBIhoKFk0yMXlmMWhSeHEwZkc0X01nRGx3c2cQAjoDCgEwQgIIAEoNCP___________wEQA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earth.app.goo.gl/?apn=com.google.earth&amp;isi=293622097&amp;ius=googleearth&amp;link=https%3a%2f%2fearth.google.com%2fweb%2f%4038.88122649,-77.07232804,65.91270764a,0d,60y,74.20023299h,84.46778511t,0r%2fdata%3dCgRCAggBIhoKFjZuUkQ2M2tvcF9lN1hDSDhibkl6ancQAjoDCgEwQgIIAEoNCP___________wEQA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emetery with many white headstones&#10;&#10;AI-generated content may be incorrect.">
            <a:extLst>
              <a:ext uri="{FF2B5EF4-FFF2-40B4-BE49-F238E27FC236}">
                <a16:creationId xmlns:a16="http://schemas.microsoft.com/office/drawing/2014/main" id="{5C0632CE-635B-50B2-AB21-C8CFF170FA2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8FCBB6B-A28E-AD33-5C66-6998BC7D0234}"/>
              </a:ext>
            </a:extLst>
          </p:cNvPr>
          <p:cNvSpPr>
            <a:spLocks noGrp="1"/>
          </p:cNvSpPr>
          <p:nvPr>
            <p:ph type="ctrTitle"/>
          </p:nvPr>
        </p:nvSpPr>
        <p:spPr>
          <a:xfrm>
            <a:off x="0" y="0"/>
            <a:ext cx="12192000" cy="1318437"/>
          </a:xfrm>
          <a:solidFill>
            <a:schemeClr val="bg1">
              <a:alpha val="58000"/>
            </a:schemeClr>
          </a:solidFill>
        </p:spPr>
        <p:txBody>
          <a:bodyPr anchor="ctr">
            <a:normAutofit/>
          </a:bodyPr>
          <a:lstStyle/>
          <a:p>
            <a:pPr>
              <a:spcAft>
                <a:spcPts val="1200"/>
              </a:spcAft>
            </a:pPr>
            <a:r>
              <a:rPr lang="en-US" sz="4400" dirty="0">
                <a:latin typeface="+mn-lt"/>
              </a:rPr>
              <a:t>Welcome to Arlington National Cemetery!</a:t>
            </a:r>
          </a:p>
        </p:txBody>
      </p:sp>
    </p:spTree>
    <p:extLst>
      <p:ext uri="{BB962C8B-B14F-4D97-AF65-F5344CB8AC3E}">
        <p14:creationId xmlns:p14="http://schemas.microsoft.com/office/powerpoint/2010/main" val="1417377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5B84A-E59F-4A9F-1A15-7033AE0902A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4A6BBA-A050-DD71-D919-0CD901602D1C}"/>
              </a:ext>
            </a:extLst>
          </p:cNvPr>
          <p:cNvSpPr>
            <a:spLocks noGrp="1" noRot="1" noMove="1" noResize="1" noEditPoints="1" noAdjustHandles="1" noChangeArrowheads="1" noChangeShapeType="1"/>
          </p:cNvSpPr>
          <p:nvPr>
            <p:ph idx="4294967295"/>
          </p:nvPr>
        </p:nvSpPr>
        <p:spPr>
          <a:xfrm>
            <a:off x="838200" y="5068888"/>
            <a:ext cx="10515600" cy="863600"/>
          </a:xfrm>
        </p:spPr>
        <p:txBody>
          <a:bodyPr anchor="ctr">
            <a:normAutofit/>
          </a:bodyPr>
          <a:lstStyle/>
          <a:p>
            <a:pPr marL="0" indent="0" algn="ctr">
              <a:buNone/>
            </a:pPr>
            <a:r>
              <a:rPr lang="en-US" sz="3600" dirty="0"/>
              <a:t>Make a guess!</a:t>
            </a:r>
          </a:p>
        </p:txBody>
      </p:sp>
      <p:sp>
        <p:nvSpPr>
          <p:cNvPr id="3" name="Rectangle 2">
            <a:extLst>
              <a:ext uri="{FF2B5EF4-FFF2-40B4-BE49-F238E27FC236}">
                <a16:creationId xmlns:a16="http://schemas.microsoft.com/office/drawing/2014/main" id="{AE95931C-DF01-EABF-E0DD-35E5D1FC25FC}"/>
              </a:ext>
            </a:extLst>
          </p:cNvPr>
          <p:cNvSpPr>
            <a:spLocks noGrp="1" noRot="1" noMove="1" noResize="1" noEditPoints="1" noAdjustHandles="1" noChangeArrowheads="1" noChangeShapeType="1"/>
          </p:cNvSpPr>
          <p:nvPr/>
        </p:nvSpPr>
        <p:spPr>
          <a:xfrm>
            <a:off x="0" y="634589"/>
            <a:ext cx="12192000" cy="1828873"/>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lhouette of a head with question marks&#10;&#10;AI-generated content may be incorrect.">
            <a:extLst>
              <a:ext uri="{FF2B5EF4-FFF2-40B4-BE49-F238E27FC236}">
                <a16:creationId xmlns:a16="http://schemas.microsoft.com/office/drawing/2014/main" id="{663745F2-3867-DB89-7249-FEDC96BC9ACE}"/>
              </a:ext>
            </a:extLst>
          </p:cNvPr>
          <p:cNvPicPr>
            <a:picLocks noGrp="1" noRot="1" noChangeAspect="1" noMove="1" noResize="1" noEditPoints="1" noAdjustHandles="1" noChangeArrowheads="1" noChangeShapeType="1" noCrop="1"/>
          </p:cNvPicPr>
          <p:nvPr/>
        </p:nvPicPr>
        <p:blipFill>
          <a:blip r:embed="rId3" cstate="print">
            <a:biLevel thresh="25000"/>
            <a:extLst>
              <a:ext uri="{28A0092B-C50C-407E-A947-70E740481C1C}">
                <a14:useLocalDpi xmlns:a14="http://schemas.microsoft.com/office/drawing/2010/main"/>
              </a:ext>
            </a:extLst>
          </a:blip>
          <a:stretch>
            <a:fillRect/>
          </a:stretch>
        </p:blipFill>
        <p:spPr>
          <a:xfrm>
            <a:off x="5242557" y="2991711"/>
            <a:ext cx="1706880" cy="1706880"/>
          </a:xfrm>
          <a:prstGeom prst="rect">
            <a:avLst/>
          </a:prstGeom>
        </p:spPr>
      </p:pic>
      <p:sp>
        <p:nvSpPr>
          <p:cNvPr id="2" name="Title 1">
            <a:extLst>
              <a:ext uri="{FF2B5EF4-FFF2-40B4-BE49-F238E27FC236}">
                <a16:creationId xmlns:a16="http://schemas.microsoft.com/office/drawing/2014/main" id="{E5F81E99-516B-A58F-C7E1-A70F62A91B98}"/>
              </a:ext>
            </a:extLst>
          </p:cNvPr>
          <p:cNvSpPr>
            <a:spLocks noGrp="1" noRot="1" noMove="1" noResize="1" noEditPoints="1" noAdjustHandles="1" noChangeArrowheads="1" noChangeShapeType="1"/>
          </p:cNvSpPr>
          <p:nvPr>
            <p:ph type="title"/>
          </p:nvPr>
        </p:nvSpPr>
        <p:spPr>
          <a:xfrm>
            <a:off x="419097" y="886243"/>
            <a:ext cx="11353800" cy="1325563"/>
          </a:xfrm>
        </p:spPr>
        <p:txBody>
          <a:bodyPr>
            <a:normAutofit fontScale="90000"/>
          </a:bodyPr>
          <a:lstStyle/>
          <a:p>
            <a:pPr algn="ctr"/>
            <a:r>
              <a:rPr lang="en-US" sz="5400" b="1" dirty="0">
                <a:solidFill>
                  <a:schemeClr val="bg1"/>
                </a:solidFill>
              </a:rPr>
              <a:t>How did the U.S. Army use the property?</a:t>
            </a:r>
          </a:p>
        </p:txBody>
      </p:sp>
    </p:spTree>
    <p:extLst>
      <p:ext uri="{BB962C8B-B14F-4D97-AF65-F5344CB8AC3E}">
        <p14:creationId xmlns:p14="http://schemas.microsoft.com/office/powerpoint/2010/main" val="1658836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ded sketch of a large, white house with six tall columns on top of a hill. Behind the house are other, smaller white buildings. In front of the house stands a large American flag and two small white tents. ">
            <a:extLst>
              <a:ext uri="{FF2B5EF4-FFF2-40B4-BE49-F238E27FC236}">
                <a16:creationId xmlns:a16="http://schemas.microsoft.com/office/drawing/2014/main" id="{DD84BF05-7A8B-0676-0DF0-F861E4B6C5C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634613" y="177201"/>
            <a:ext cx="8922773" cy="6503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356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744C2-F0A1-3575-AFCD-BD3A24A0FD0E}"/>
            </a:ext>
          </a:extLst>
        </p:cNvPr>
        <p:cNvGrpSpPr/>
        <p:nvPr/>
      </p:nvGrpSpPr>
      <p:grpSpPr>
        <a:xfrm>
          <a:off x="0" y="0"/>
          <a:ext cx="0" cy="0"/>
          <a:chOff x="0" y="0"/>
          <a:chExt cx="0" cy="0"/>
        </a:xfrm>
      </p:grpSpPr>
      <p:pic>
        <p:nvPicPr>
          <p:cNvPr id="1026" name="Picture 2" descr="Soldiers at Arlington House, 1864">
            <a:extLst>
              <a:ext uri="{FF2B5EF4-FFF2-40B4-BE49-F238E27FC236}">
                <a16:creationId xmlns:a16="http://schemas.microsoft.com/office/drawing/2014/main" id="{F152E044-350C-A0B5-CFB3-D6003A7A3E9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95250" y="256640"/>
            <a:ext cx="5974080" cy="6014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Union soldiers on the front steps of Arlington House.">
            <a:extLst>
              <a:ext uri="{FF2B5EF4-FFF2-40B4-BE49-F238E27FC236}">
                <a16:creationId xmlns:a16="http://schemas.microsoft.com/office/drawing/2014/main" id="{B30EF14F-82D6-ADB4-DAB9-B0B9B3B4B48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257709" y="1237763"/>
            <a:ext cx="5839041" cy="4382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847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17951-FCC7-5EB0-CB2E-4B104D72244F}"/>
            </a:ext>
          </a:extLst>
        </p:cNvPr>
        <p:cNvGrpSpPr/>
        <p:nvPr/>
      </p:nvGrpSpPr>
      <p:grpSpPr>
        <a:xfrm>
          <a:off x="0" y="0"/>
          <a:ext cx="0" cy="0"/>
          <a:chOff x="0" y="0"/>
          <a:chExt cx="0" cy="0"/>
        </a:xfrm>
      </p:grpSpPr>
      <p:pic>
        <p:nvPicPr>
          <p:cNvPr id="4" name="Picture 3" descr="Sepia scale. Landscape, barren land with graves in horizontal rows enclosed by white picket fence in front of a small white house. Three people of color walking between the graves.">
            <a:extLst>
              <a:ext uri="{FF2B5EF4-FFF2-40B4-BE49-F238E27FC236}">
                <a16:creationId xmlns:a16="http://schemas.microsoft.com/office/drawing/2014/main" id="{2ACC480B-E495-39F5-362B-89DDA334E2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8"/>
          <a:stretch/>
        </p:blipFill>
        <p:spPr>
          <a:xfrm>
            <a:off x="1522175" y="243435"/>
            <a:ext cx="9147650" cy="63711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5156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B2EB684-1B21-641F-BA65-FDF17FD314A7}"/>
              </a:ext>
            </a:extLst>
          </p:cNvPr>
          <p:cNvGrpSpPr/>
          <p:nvPr/>
        </p:nvGrpSpPr>
        <p:grpSpPr>
          <a:xfrm>
            <a:off x="153821" y="196170"/>
            <a:ext cx="1537819" cy="1219595"/>
            <a:chOff x="62381" y="196170"/>
            <a:chExt cx="1856784" cy="1480625"/>
          </a:xfrm>
          <a:solidFill>
            <a:schemeClr val="tx2"/>
          </a:solidFill>
        </p:grpSpPr>
        <p:sp>
          <p:nvSpPr>
            <p:cNvPr id="12" name="Rectangle: Rounded Corners 11">
              <a:extLst>
                <a:ext uri="{FF2B5EF4-FFF2-40B4-BE49-F238E27FC236}">
                  <a16:creationId xmlns:a16="http://schemas.microsoft.com/office/drawing/2014/main" id="{E5A12A9E-3CBE-C661-05AC-84B5CB448ACF}"/>
                </a:ext>
              </a:extLst>
            </p:cNvPr>
            <p:cNvSpPr/>
            <p:nvPr/>
          </p:nvSpPr>
          <p:spPr>
            <a:xfrm>
              <a:off x="62381" y="196170"/>
              <a:ext cx="1856784" cy="1480625"/>
            </a:xfrm>
            <a:prstGeom prst="roundRect">
              <a:avLst>
                <a:gd name="adj" fmla="val 9462"/>
              </a:avLst>
            </a:prstGeom>
            <a:grp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8268479-4FFC-C473-1396-568D065A1574}"/>
                </a:ext>
              </a:extLst>
            </p:cNvPr>
            <p:cNvSpPr txBox="1">
              <a:spLocks/>
            </p:cNvSpPr>
            <p:nvPr/>
          </p:nvSpPr>
          <p:spPr>
            <a:xfrm>
              <a:off x="62381" y="395462"/>
              <a:ext cx="1856784" cy="1082040"/>
            </a:xfrm>
            <a:prstGeom prst="rect">
              <a:avLst/>
            </a:prstGeom>
            <a:grpFill/>
            <a:ln>
              <a:solidFill>
                <a:schemeClr val="tx2"/>
              </a:solid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Vollkor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Vollkorn"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Vollkorn"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a:solidFill>
                    <a:schemeClr val="bg2"/>
                  </a:solidFill>
                </a:rPr>
                <a:t>1901 </a:t>
              </a:r>
            </a:p>
            <a:p>
              <a:pPr marL="0" indent="0" algn="ctr">
                <a:lnSpc>
                  <a:spcPct val="100000"/>
                </a:lnSpc>
                <a:spcBef>
                  <a:spcPts val="0"/>
                </a:spcBef>
                <a:buFont typeface="Arial" panose="020B0604020202020204" pitchFamily="34" charset="0"/>
                <a:buNone/>
              </a:pPr>
              <a:r>
                <a:rPr lang="en-US" sz="3200" dirty="0">
                  <a:solidFill>
                    <a:schemeClr val="bg2"/>
                  </a:solidFill>
                </a:rPr>
                <a:t>Map</a:t>
              </a:r>
            </a:p>
          </p:txBody>
        </p:sp>
      </p:grpSp>
      <p:grpSp>
        <p:nvGrpSpPr>
          <p:cNvPr id="11" name="Group 10">
            <a:extLst>
              <a:ext uri="{FF2B5EF4-FFF2-40B4-BE49-F238E27FC236}">
                <a16:creationId xmlns:a16="http://schemas.microsoft.com/office/drawing/2014/main" id="{668D3285-6075-1F4B-1CEC-129D88A1D7A4}"/>
              </a:ext>
            </a:extLst>
          </p:cNvPr>
          <p:cNvGrpSpPr/>
          <p:nvPr/>
        </p:nvGrpSpPr>
        <p:grpSpPr>
          <a:xfrm>
            <a:off x="1981545" y="196170"/>
            <a:ext cx="8228910" cy="6564610"/>
            <a:chOff x="1981545" y="483781"/>
            <a:chExt cx="8228910" cy="6564610"/>
          </a:xfrm>
        </p:grpSpPr>
        <p:pic>
          <p:nvPicPr>
            <p:cNvPr id="2" name="Picture 1" descr="Greyscale. Historical aerial map of Arlington Cemetery.">
              <a:extLst>
                <a:ext uri="{FF2B5EF4-FFF2-40B4-BE49-F238E27FC236}">
                  <a16:creationId xmlns:a16="http://schemas.microsoft.com/office/drawing/2014/main" id="{41E670D2-F233-8521-D2F0-5D474DD970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1545" y="483781"/>
              <a:ext cx="8228910" cy="5890437"/>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A3620BED-BD15-A026-3A93-72F2297C9147}"/>
                </a:ext>
              </a:extLst>
            </p:cNvPr>
            <p:cNvGrpSpPr/>
            <p:nvPr/>
          </p:nvGrpSpPr>
          <p:grpSpPr>
            <a:xfrm>
              <a:off x="2754683" y="5887039"/>
              <a:ext cx="7080574" cy="1161352"/>
              <a:chOff x="2754683" y="5887039"/>
              <a:chExt cx="7080574" cy="1161352"/>
            </a:xfrm>
          </p:grpSpPr>
          <p:sp>
            <p:nvSpPr>
              <p:cNvPr id="4" name="Content Placeholder 2">
                <a:extLst>
                  <a:ext uri="{FF2B5EF4-FFF2-40B4-BE49-F238E27FC236}">
                    <a16:creationId xmlns:a16="http://schemas.microsoft.com/office/drawing/2014/main" id="{42B50DFD-CADC-3D0F-2501-F58782217DD7}"/>
                  </a:ext>
                </a:extLst>
              </p:cNvPr>
              <p:cNvSpPr txBox="1">
                <a:spLocks/>
              </p:cNvSpPr>
              <p:nvPr/>
            </p:nvSpPr>
            <p:spPr>
              <a:xfrm>
                <a:off x="2754683" y="6534631"/>
                <a:ext cx="7080574" cy="51376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Vollkor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Vollkorn"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Vollkorn"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sz="1800" b="1" dirty="0"/>
                  <a:t>Washington, D.C. and Potomac River</a:t>
                </a:r>
              </a:p>
            </p:txBody>
          </p:sp>
          <p:pic>
            <p:nvPicPr>
              <p:cNvPr id="5" name="Graphic 4" descr="Arrow Down with solid fill">
                <a:extLst>
                  <a:ext uri="{FF2B5EF4-FFF2-40B4-BE49-F238E27FC236}">
                    <a16:creationId xmlns:a16="http://schemas.microsoft.com/office/drawing/2014/main" id="{D2B5F2DA-E058-73D0-85FC-3B97422A95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3042" y="5887039"/>
                <a:ext cx="914400" cy="1062401"/>
              </a:xfrm>
              <a:prstGeom prst="rect">
                <a:avLst/>
              </a:prstGeom>
            </p:spPr>
          </p:pic>
        </p:grpSp>
        <p:sp>
          <p:nvSpPr>
            <p:cNvPr id="6" name="Oval 5">
              <a:extLst>
                <a:ext uri="{FF2B5EF4-FFF2-40B4-BE49-F238E27FC236}">
                  <a16:creationId xmlns:a16="http://schemas.microsoft.com/office/drawing/2014/main" id="{1FAFAF3F-FE5B-D14A-97D9-B98B27AD9A9C}"/>
                </a:ext>
                <a:ext uri="{C183D7F6-B498-43B3-948B-1728B52AA6E4}">
                  <adec:decorative xmlns:adec="http://schemas.microsoft.com/office/drawing/2017/decorative" val="1"/>
                </a:ext>
              </a:extLst>
            </p:cNvPr>
            <p:cNvSpPr/>
            <p:nvPr/>
          </p:nvSpPr>
          <p:spPr>
            <a:xfrm>
              <a:off x="5837770" y="3170092"/>
              <a:ext cx="914400" cy="91440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F4B3E74-2C5B-4041-7F0A-EB2EFF1ABFEB}"/>
                </a:ext>
              </a:extLst>
            </p:cNvPr>
            <p:cNvGrpSpPr/>
            <p:nvPr/>
          </p:nvGrpSpPr>
          <p:grpSpPr>
            <a:xfrm>
              <a:off x="6965679" y="2460118"/>
              <a:ext cx="3089853" cy="3803140"/>
              <a:chOff x="6965679" y="2460118"/>
              <a:chExt cx="3089853" cy="3803140"/>
            </a:xfrm>
          </p:grpSpPr>
          <p:pic>
            <p:nvPicPr>
              <p:cNvPr id="9" name="Graphic 8" descr="Line arrow: Clockwise curve with solid fill">
                <a:extLst>
                  <a:ext uri="{FF2B5EF4-FFF2-40B4-BE49-F238E27FC236}">
                    <a16:creationId xmlns:a16="http://schemas.microsoft.com/office/drawing/2014/main" id="{FC536F01-8F38-838E-3D7C-623BFB4A91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276569">
                <a:off x="6965679" y="2460118"/>
                <a:ext cx="1907784" cy="1907784"/>
              </a:xfrm>
              <a:prstGeom prst="rect">
                <a:avLst/>
              </a:prstGeom>
            </p:spPr>
          </p:pic>
          <p:sp>
            <p:nvSpPr>
              <p:cNvPr id="10" name="Oval 9">
                <a:extLst>
                  <a:ext uri="{FF2B5EF4-FFF2-40B4-BE49-F238E27FC236}">
                    <a16:creationId xmlns:a16="http://schemas.microsoft.com/office/drawing/2014/main" id="{456B21ED-C5C1-D47A-C95D-4B33C344C0BF}"/>
                  </a:ext>
                  <a:ext uri="{C183D7F6-B498-43B3-948B-1728B52AA6E4}">
                    <adec:decorative xmlns:adec="http://schemas.microsoft.com/office/drawing/2017/decorative" val="1"/>
                  </a:ext>
                </a:extLst>
              </p:cNvPr>
              <p:cNvSpPr/>
              <p:nvPr/>
            </p:nvSpPr>
            <p:spPr>
              <a:xfrm rot="20935955">
                <a:off x="8980615" y="3245201"/>
                <a:ext cx="1074917" cy="301805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6522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530276-FB94-4F70-E234-F809498E4E6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81338" y="853440"/>
            <a:ext cx="3969922" cy="4769364"/>
          </a:xfrm>
          <a:prstGeom prst="rect">
            <a:avLst/>
          </a:prstGeom>
          <a:ln>
            <a:noFill/>
          </a:ln>
          <a:effectLst>
            <a:outerShdw blurRad="292100" dist="139700" dir="2700000" algn="tl" rotWithShape="0">
              <a:srgbClr val="333333">
                <a:alpha val="65000"/>
              </a:srgbClr>
            </a:outerShdw>
          </a:effectLst>
        </p:spPr>
      </p:pic>
      <p:pic>
        <p:nvPicPr>
          <p:cNvPr id="2052" name="Picture 4">
            <a:extLst>
              <a:ext uri="{FF2B5EF4-FFF2-40B4-BE49-F238E27FC236}">
                <a16:creationId xmlns:a16="http://schemas.microsoft.com/office/drawing/2014/main" id="{19EA09B1-BB61-B728-D236-10D9F0F401C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35247" y="853440"/>
            <a:ext cx="3575415" cy="4786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A headstone in a cemetery&#10;&#10;AI-generated content may be incorrect.">
            <a:extLst>
              <a:ext uri="{FF2B5EF4-FFF2-40B4-BE49-F238E27FC236}">
                <a16:creationId xmlns:a16="http://schemas.microsoft.com/office/drawing/2014/main" id="{C296CC94-DB6C-3FBC-4A2A-5E86B6F1541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rot="5400000">
            <a:off x="3908571" y="1347551"/>
            <a:ext cx="4769365" cy="37811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0620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9F1A-F557-6FD4-0FB9-85B38E35E17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56D9C78-A040-5D45-7D2D-D999C443DE2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74320" y="976022"/>
            <a:ext cx="4083619" cy="490595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843CC72-F834-E096-DC7A-6F89A0E1A29A}"/>
              </a:ext>
            </a:extLst>
          </p:cNvPr>
          <p:cNvSpPr txBox="1"/>
          <p:nvPr/>
        </p:nvSpPr>
        <p:spPr>
          <a:xfrm>
            <a:off x="4869717" y="843677"/>
            <a:ext cx="7047963" cy="5170646"/>
          </a:xfrm>
          <a:prstGeom prst="rect">
            <a:avLst/>
          </a:prstGeom>
          <a:noFill/>
          <a:ln>
            <a:noFill/>
          </a:ln>
        </p:spPr>
        <p:txBody>
          <a:bodyPr wrap="square">
            <a:spAutoFit/>
          </a:bodyPr>
          <a:lstStyle/>
          <a:p>
            <a:pPr>
              <a:spcAft>
                <a:spcPts val="1200"/>
              </a:spcAft>
            </a:pPr>
            <a:r>
              <a:rPr lang="en-US" sz="2400" b="1" dirty="0"/>
              <a:t>Name: </a:t>
            </a:r>
            <a:r>
              <a:rPr lang="en-US" sz="2400" dirty="0"/>
              <a:t>		Samuel Creeks</a:t>
            </a:r>
          </a:p>
          <a:p>
            <a:pPr>
              <a:spcAft>
                <a:spcPts val="1200"/>
              </a:spcAft>
            </a:pPr>
            <a:r>
              <a:rPr lang="en-US" sz="2400" b="1" dirty="0"/>
              <a:t>Nickname: </a:t>
            </a:r>
            <a:r>
              <a:rPr lang="en-US" sz="2400" dirty="0"/>
              <a:t>		Creeks</a:t>
            </a:r>
          </a:p>
          <a:p>
            <a:pPr>
              <a:spcAft>
                <a:spcPts val="1200"/>
              </a:spcAft>
            </a:pPr>
            <a:r>
              <a:rPr lang="en-US" sz="2400" b="1" dirty="0"/>
              <a:t>Place of Birth: </a:t>
            </a:r>
            <a:r>
              <a:rPr lang="en-US" sz="2400" dirty="0"/>
              <a:t>	Kentucky </a:t>
            </a:r>
          </a:p>
          <a:p>
            <a:pPr>
              <a:spcAft>
                <a:spcPts val="1200"/>
              </a:spcAft>
            </a:pPr>
            <a:r>
              <a:rPr lang="en-US" sz="2400" b="1" dirty="0"/>
              <a:t>Year of Birth: </a:t>
            </a:r>
            <a:r>
              <a:rPr lang="en-US" sz="2400" dirty="0"/>
              <a:t>	1843</a:t>
            </a:r>
          </a:p>
          <a:p>
            <a:pPr>
              <a:spcAft>
                <a:spcPts val="1200"/>
              </a:spcAft>
            </a:pPr>
            <a:r>
              <a:rPr lang="en-US" sz="2400" b="1" dirty="0"/>
              <a:t>Occupation: </a:t>
            </a:r>
            <a:r>
              <a:rPr lang="en-US" sz="2400" dirty="0"/>
              <a:t>		Laborer</a:t>
            </a:r>
          </a:p>
          <a:p>
            <a:pPr>
              <a:spcAft>
                <a:spcPts val="1200"/>
              </a:spcAft>
            </a:pPr>
            <a:r>
              <a:rPr lang="en-US" sz="2400" b="1" dirty="0"/>
              <a:t>Complexion: </a:t>
            </a:r>
            <a:r>
              <a:rPr lang="en-US" sz="2400" dirty="0"/>
              <a:t>		Black</a:t>
            </a:r>
          </a:p>
          <a:p>
            <a:pPr>
              <a:spcAft>
                <a:spcPts val="1200"/>
              </a:spcAft>
            </a:pPr>
            <a:r>
              <a:rPr lang="en-US" sz="2400" b="1" dirty="0"/>
              <a:t>Height:</a:t>
            </a:r>
            <a:r>
              <a:rPr lang="en-US" sz="2400" dirty="0"/>
              <a:t>		5 feet, 11.25 inches</a:t>
            </a:r>
          </a:p>
          <a:p>
            <a:pPr>
              <a:spcAft>
                <a:spcPts val="1200"/>
              </a:spcAft>
            </a:pPr>
            <a:r>
              <a:rPr lang="en-US" sz="2400" b="1" dirty="0"/>
              <a:t>Place of Death:</a:t>
            </a:r>
            <a:r>
              <a:rPr lang="en-US" sz="2400" dirty="0"/>
              <a:t>	Washington, D.C.</a:t>
            </a:r>
          </a:p>
          <a:p>
            <a:pPr>
              <a:spcAft>
                <a:spcPts val="1200"/>
              </a:spcAft>
            </a:pPr>
            <a:r>
              <a:rPr lang="en-US" sz="2400" b="1" dirty="0"/>
              <a:t>Cause of Death: </a:t>
            </a:r>
            <a:r>
              <a:rPr lang="en-US" sz="2400" dirty="0"/>
              <a:t>	Tuberculosis</a:t>
            </a:r>
          </a:p>
          <a:p>
            <a:pPr>
              <a:spcAft>
                <a:spcPts val="1200"/>
              </a:spcAft>
            </a:pPr>
            <a:r>
              <a:rPr lang="en-US" sz="2400" i="1" dirty="0"/>
              <a:t>Formerly enslaved by a man named John Crockett</a:t>
            </a:r>
          </a:p>
        </p:txBody>
      </p:sp>
    </p:spTree>
    <p:extLst>
      <p:ext uri="{BB962C8B-B14F-4D97-AF65-F5344CB8AC3E}">
        <p14:creationId xmlns:p14="http://schemas.microsoft.com/office/powerpoint/2010/main" val="4145825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CA7D3-341B-E688-4556-017C05DC17D3}"/>
            </a:ext>
          </a:extLst>
        </p:cNvPr>
        <p:cNvGrpSpPr/>
        <p:nvPr/>
      </p:nvGrpSpPr>
      <p:grpSpPr>
        <a:xfrm>
          <a:off x="0" y="0"/>
          <a:ext cx="0" cy="0"/>
          <a:chOff x="0" y="0"/>
          <a:chExt cx="0" cy="0"/>
        </a:xfrm>
      </p:grpSpPr>
      <p:pic>
        <p:nvPicPr>
          <p:cNvPr id="3" name="Picture 2" descr="A headstone in a cemetery&#10;&#10;AI-generated content may be incorrect.">
            <a:extLst>
              <a:ext uri="{FF2B5EF4-FFF2-40B4-BE49-F238E27FC236}">
                <a16:creationId xmlns:a16="http://schemas.microsoft.com/office/drawing/2014/main" id="{FA972414-2947-E0FA-457B-9B335BE6980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5400000">
            <a:off x="-669103" y="1380745"/>
            <a:ext cx="5556637" cy="373075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6E30995-E86C-65A7-6048-C614921A9C5A}"/>
              </a:ext>
            </a:extLst>
          </p:cNvPr>
          <p:cNvSpPr txBox="1"/>
          <p:nvPr/>
        </p:nvSpPr>
        <p:spPr>
          <a:xfrm>
            <a:off x="4145366" y="2151727"/>
            <a:ext cx="7802795" cy="2554545"/>
          </a:xfrm>
          <a:prstGeom prst="rect">
            <a:avLst/>
          </a:prstGeom>
          <a:noFill/>
        </p:spPr>
        <p:txBody>
          <a:bodyPr wrap="square">
            <a:spAutoFit/>
          </a:bodyPr>
          <a:lstStyle/>
          <a:p>
            <a:pPr>
              <a:spcAft>
                <a:spcPts val="1200"/>
              </a:spcAft>
            </a:pPr>
            <a:r>
              <a:rPr lang="en-US" sz="2400" b="1" dirty="0"/>
              <a:t>Name: </a:t>
            </a:r>
            <a:r>
              <a:rPr lang="en-US" sz="2400" dirty="0"/>
              <a:t>		Anna Robinson</a:t>
            </a:r>
          </a:p>
          <a:p>
            <a:pPr>
              <a:spcAft>
                <a:spcPts val="1200"/>
              </a:spcAft>
            </a:pPr>
            <a:r>
              <a:rPr lang="en-US" sz="2400" b="1" dirty="0"/>
              <a:t>Death Date: </a:t>
            </a:r>
            <a:r>
              <a:rPr lang="en-US" sz="2400" dirty="0"/>
              <a:t>		August 18, 1867 </a:t>
            </a:r>
          </a:p>
          <a:p>
            <a:pPr>
              <a:spcAft>
                <a:spcPts val="1200"/>
              </a:spcAft>
            </a:pPr>
            <a:r>
              <a:rPr lang="en-US" sz="2400" b="1" dirty="0"/>
              <a:t>Age at Death: 	</a:t>
            </a:r>
            <a:r>
              <a:rPr lang="en-US" sz="2400" dirty="0"/>
              <a:t>15</a:t>
            </a:r>
          </a:p>
          <a:p>
            <a:pPr>
              <a:spcAft>
                <a:spcPts val="1200"/>
              </a:spcAft>
            </a:pPr>
            <a:r>
              <a:rPr lang="en-US" sz="2400" b="1" dirty="0"/>
              <a:t>Cause of Death: </a:t>
            </a:r>
            <a:r>
              <a:rPr lang="en-US" sz="2400" dirty="0"/>
              <a:t>	Consumption</a:t>
            </a:r>
          </a:p>
          <a:p>
            <a:pPr>
              <a:spcAft>
                <a:spcPts val="1200"/>
              </a:spcAft>
            </a:pPr>
            <a:r>
              <a:rPr lang="en-US" sz="2400" b="1" dirty="0"/>
              <a:t>Location of Death: </a:t>
            </a:r>
            <a:r>
              <a:rPr lang="en-US" sz="2400" dirty="0"/>
              <a:t>	Freedman’s Hospital, Washington, D.C.</a:t>
            </a:r>
          </a:p>
        </p:txBody>
      </p:sp>
    </p:spTree>
    <p:extLst>
      <p:ext uri="{BB962C8B-B14F-4D97-AF65-F5344CB8AC3E}">
        <p14:creationId xmlns:p14="http://schemas.microsoft.com/office/powerpoint/2010/main" val="1159676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yscale. Historical aerial map of Arlington Cemetery.">
            <a:extLst>
              <a:ext uri="{FF2B5EF4-FFF2-40B4-BE49-F238E27FC236}">
                <a16:creationId xmlns:a16="http://schemas.microsoft.com/office/drawing/2014/main" id="{D82212CC-401A-9B75-4601-33A69B1C85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72844" y="0"/>
            <a:ext cx="6159607" cy="6172629"/>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7CDF072C-5637-779A-0DCD-37CB201F5B42}"/>
              </a:ext>
            </a:extLst>
          </p:cNvPr>
          <p:cNvSpPr txBox="1">
            <a:spLocks/>
          </p:cNvSpPr>
          <p:nvPr/>
        </p:nvSpPr>
        <p:spPr>
          <a:xfrm>
            <a:off x="2972844" y="6249929"/>
            <a:ext cx="6690360" cy="51376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Vollkor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Vollkorn"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Vollkorn"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sz="1800" b="1" dirty="0"/>
              <a:t>Washington, D.C. and Potomac River</a:t>
            </a:r>
          </a:p>
        </p:txBody>
      </p:sp>
      <p:pic>
        <p:nvPicPr>
          <p:cNvPr id="7" name="Graphic 6" descr="Arrow Down with solid fill">
            <a:extLst>
              <a:ext uri="{FF2B5EF4-FFF2-40B4-BE49-F238E27FC236}">
                <a16:creationId xmlns:a16="http://schemas.microsoft.com/office/drawing/2014/main" id="{219145B1-0F45-57EE-6135-AD8F794771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4271" y="5755393"/>
            <a:ext cx="914400" cy="914400"/>
          </a:xfrm>
          <a:prstGeom prst="rect">
            <a:avLst/>
          </a:prstGeom>
        </p:spPr>
      </p:pic>
      <p:sp>
        <p:nvSpPr>
          <p:cNvPr id="17" name="Content Placeholder 2">
            <a:extLst>
              <a:ext uri="{FF2B5EF4-FFF2-40B4-BE49-F238E27FC236}">
                <a16:creationId xmlns:a16="http://schemas.microsoft.com/office/drawing/2014/main" id="{D654771E-7ADD-C80F-288C-9B9B61F488BC}"/>
              </a:ext>
            </a:extLst>
          </p:cNvPr>
          <p:cNvSpPr txBox="1">
            <a:spLocks/>
          </p:cNvSpPr>
          <p:nvPr/>
        </p:nvSpPr>
        <p:spPr>
          <a:xfrm>
            <a:off x="9663204" y="5673866"/>
            <a:ext cx="1669766" cy="51376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Vollkor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Vollkorn"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Vollkorn"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sz="2000" b="1" dirty="0"/>
              <a:t>Section 27</a:t>
            </a:r>
          </a:p>
        </p:txBody>
      </p:sp>
      <p:sp>
        <p:nvSpPr>
          <p:cNvPr id="9" name="Oval 8">
            <a:extLst>
              <a:ext uri="{FF2B5EF4-FFF2-40B4-BE49-F238E27FC236}">
                <a16:creationId xmlns:a16="http://schemas.microsoft.com/office/drawing/2014/main" id="{A33DD252-0C20-4A69-9796-E072CE76260E}"/>
              </a:ext>
              <a:ext uri="{C183D7F6-B498-43B3-948B-1728B52AA6E4}">
                <adec:decorative xmlns:adec="http://schemas.microsoft.com/office/drawing/2017/decorative" val="1"/>
              </a:ext>
            </a:extLst>
          </p:cNvPr>
          <p:cNvSpPr/>
          <p:nvPr/>
        </p:nvSpPr>
        <p:spPr>
          <a:xfrm>
            <a:off x="6510781" y="4358049"/>
            <a:ext cx="1371600" cy="91440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F2AE87E-E949-EBB3-6D71-5B2D3DA09D6F}"/>
              </a:ext>
            </a:extLst>
          </p:cNvPr>
          <p:cNvSpPr/>
          <p:nvPr/>
        </p:nvSpPr>
        <p:spPr>
          <a:xfrm>
            <a:off x="5295348" y="377533"/>
            <a:ext cx="2623796" cy="5473793"/>
          </a:xfrm>
          <a:custGeom>
            <a:avLst/>
            <a:gdLst>
              <a:gd name="connsiteX0" fmla="*/ 1203158 w 2772725"/>
              <a:gd name="connsiteY0" fmla="*/ 1399 h 5547956"/>
              <a:gd name="connsiteX1" fmla="*/ 1130969 w 2772725"/>
              <a:gd name="connsiteY1" fmla="*/ 13430 h 5547956"/>
              <a:gd name="connsiteX2" fmla="*/ 1082842 w 2772725"/>
              <a:gd name="connsiteY2" fmla="*/ 109683 h 5547956"/>
              <a:gd name="connsiteX3" fmla="*/ 1070811 w 2772725"/>
              <a:gd name="connsiteY3" fmla="*/ 193904 h 5547956"/>
              <a:gd name="connsiteX4" fmla="*/ 1058779 w 2772725"/>
              <a:gd name="connsiteY4" fmla="*/ 290156 h 5547956"/>
              <a:gd name="connsiteX5" fmla="*/ 1034716 w 2772725"/>
              <a:gd name="connsiteY5" fmla="*/ 338283 h 5547956"/>
              <a:gd name="connsiteX6" fmla="*/ 1022684 w 2772725"/>
              <a:gd name="connsiteY6" fmla="*/ 386409 h 5547956"/>
              <a:gd name="connsiteX7" fmla="*/ 998621 w 2772725"/>
              <a:gd name="connsiteY7" fmla="*/ 458599 h 5547956"/>
              <a:gd name="connsiteX8" fmla="*/ 962526 w 2772725"/>
              <a:gd name="connsiteY8" fmla="*/ 590946 h 5547956"/>
              <a:gd name="connsiteX9" fmla="*/ 938463 w 2772725"/>
              <a:gd name="connsiteY9" fmla="*/ 831578 h 5547956"/>
              <a:gd name="connsiteX10" fmla="*/ 926432 w 2772725"/>
              <a:gd name="connsiteY10" fmla="*/ 891735 h 5547956"/>
              <a:gd name="connsiteX11" fmla="*/ 902369 w 2772725"/>
              <a:gd name="connsiteY11" fmla="*/ 939862 h 5547956"/>
              <a:gd name="connsiteX12" fmla="*/ 878305 w 2772725"/>
              <a:gd name="connsiteY12" fmla="*/ 1012051 h 5547956"/>
              <a:gd name="connsiteX13" fmla="*/ 866274 w 2772725"/>
              <a:gd name="connsiteY13" fmla="*/ 1048146 h 5547956"/>
              <a:gd name="connsiteX14" fmla="*/ 818147 w 2772725"/>
              <a:gd name="connsiteY14" fmla="*/ 1240651 h 5547956"/>
              <a:gd name="connsiteX15" fmla="*/ 806116 w 2772725"/>
              <a:gd name="connsiteY15" fmla="*/ 1433156 h 5547956"/>
              <a:gd name="connsiteX16" fmla="*/ 794084 w 2772725"/>
              <a:gd name="connsiteY16" fmla="*/ 1517378 h 5547956"/>
              <a:gd name="connsiteX17" fmla="*/ 830179 w 2772725"/>
              <a:gd name="connsiteY17" fmla="*/ 1854262 h 5547956"/>
              <a:gd name="connsiteX18" fmla="*/ 818147 w 2772725"/>
              <a:gd name="connsiteY18" fmla="*/ 2034735 h 5547956"/>
              <a:gd name="connsiteX19" fmla="*/ 830179 w 2772725"/>
              <a:gd name="connsiteY19" fmla="*/ 2359588 h 5547956"/>
              <a:gd name="connsiteX20" fmla="*/ 745958 w 2772725"/>
              <a:gd name="connsiteY20" fmla="*/ 2684441 h 5547956"/>
              <a:gd name="connsiteX21" fmla="*/ 733926 w 2772725"/>
              <a:gd name="connsiteY21" fmla="*/ 2732567 h 5547956"/>
              <a:gd name="connsiteX22" fmla="*/ 709863 w 2772725"/>
              <a:gd name="connsiteY22" fmla="*/ 2780693 h 5547956"/>
              <a:gd name="connsiteX23" fmla="*/ 685800 w 2772725"/>
              <a:gd name="connsiteY23" fmla="*/ 2840851 h 5547956"/>
              <a:gd name="connsiteX24" fmla="*/ 673769 w 2772725"/>
              <a:gd name="connsiteY24" fmla="*/ 2901009 h 5547956"/>
              <a:gd name="connsiteX25" fmla="*/ 625642 w 2772725"/>
              <a:gd name="connsiteY25" fmla="*/ 3009293 h 5547956"/>
              <a:gd name="connsiteX26" fmla="*/ 601579 w 2772725"/>
              <a:gd name="connsiteY26" fmla="*/ 3045388 h 5547956"/>
              <a:gd name="connsiteX27" fmla="*/ 517358 w 2772725"/>
              <a:gd name="connsiteY27" fmla="*/ 3129609 h 5547956"/>
              <a:gd name="connsiteX28" fmla="*/ 433137 w 2772725"/>
              <a:gd name="connsiteY28" fmla="*/ 3225862 h 5547956"/>
              <a:gd name="connsiteX29" fmla="*/ 372979 w 2772725"/>
              <a:gd name="connsiteY29" fmla="*/ 3286020 h 5547956"/>
              <a:gd name="connsiteX30" fmla="*/ 252663 w 2772725"/>
              <a:gd name="connsiteY30" fmla="*/ 3430399 h 5547956"/>
              <a:gd name="connsiteX31" fmla="*/ 168442 w 2772725"/>
              <a:gd name="connsiteY31" fmla="*/ 3502588 h 5547956"/>
              <a:gd name="connsiteX32" fmla="*/ 84221 w 2772725"/>
              <a:gd name="connsiteY32" fmla="*/ 3658999 h 5547956"/>
              <a:gd name="connsiteX33" fmla="*/ 60158 w 2772725"/>
              <a:gd name="connsiteY33" fmla="*/ 3707125 h 5547956"/>
              <a:gd name="connsiteX34" fmla="*/ 48126 w 2772725"/>
              <a:gd name="connsiteY34" fmla="*/ 3815409 h 5547956"/>
              <a:gd name="connsiteX35" fmla="*/ 24063 w 2772725"/>
              <a:gd name="connsiteY35" fmla="*/ 4044009 h 5547956"/>
              <a:gd name="connsiteX36" fmla="*/ 0 w 2772725"/>
              <a:gd name="connsiteY36" fmla="*/ 4765904 h 5547956"/>
              <a:gd name="connsiteX37" fmla="*/ 24063 w 2772725"/>
              <a:gd name="connsiteY37" fmla="*/ 5235135 h 5547956"/>
              <a:gd name="connsiteX38" fmla="*/ 120316 w 2772725"/>
              <a:gd name="connsiteY38" fmla="*/ 5367483 h 5547956"/>
              <a:gd name="connsiteX39" fmla="*/ 228600 w 2772725"/>
              <a:gd name="connsiteY39" fmla="*/ 5439672 h 5547956"/>
              <a:gd name="connsiteX40" fmla="*/ 312821 w 2772725"/>
              <a:gd name="connsiteY40" fmla="*/ 5499830 h 5547956"/>
              <a:gd name="connsiteX41" fmla="*/ 409074 w 2772725"/>
              <a:gd name="connsiteY41" fmla="*/ 5523893 h 5547956"/>
              <a:gd name="connsiteX42" fmla="*/ 493295 w 2772725"/>
              <a:gd name="connsiteY42" fmla="*/ 5547956 h 5547956"/>
              <a:gd name="connsiteX43" fmla="*/ 914400 w 2772725"/>
              <a:gd name="connsiteY43" fmla="*/ 5535925 h 5547956"/>
              <a:gd name="connsiteX44" fmla="*/ 1010653 w 2772725"/>
              <a:gd name="connsiteY44" fmla="*/ 5499830 h 5547956"/>
              <a:gd name="connsiteX45" fmla="*/ 1058779 w 2772725"/>
              <a:gd name="connsiteY45" fmla="*/ 5487799 h 5547956"/>
              <a:gd name="connsiteX46" fmla="*/ 1215190 w 2772725"/>
              <a:gd name="connsiteY46" fmla="*/ 5463735 h 5547956"/>
              <a:gd name="connsiteX47" fmla="*/ 1263316 w 2772725"/>
              <a:gd name="connsiteY47" fmla="*/ 5355451 h 5547956"/>
              <a:gd name="connsiteX48" fmla="*/ 1311442 w 2772725"/>
              <a:gd name="connsiteY48" fmla="*/ 5162946 h 5547956"/>
              <a:gd name="connsiteX49" fmla="*/ 1299411 w 2772725"/>
              <a:gd name="connsiteY49" fmla="*/ 4850125 h 5547956"/>
              <a:gd name="connsiteX50" fmla="*/ 1287379 w 2772725"/>
              <a:gd name="connsiteY50" fmla="*/ 4633556 h 5547956"/>
              <a:gd name="connsiteX51" fmla="*/ 1263316 w 2772725"/>
              <a:gd name="connsiteY51" fmla="*/ 4392925 h 5547956"/>
              <a:gd name="connsiteX52" fmla="*/ 1371600 w 2772725"/>
              <a:gd name="connsiteY52" fmla="*/ 3851504 h 5547956"/>
              <a:gd name="connsiteX53" fmla="*/ 1443790 w 2772725"/>
              <a:gd name="connsiteY53" fmla="*/ 3743220 h 5547956"/>
              <a:gd name="connsiteX54" fmla="*/ 1540042 w 2772725"/>
              <a:gd name="connsiteY54" fmla="*/ 3634935 h 5547956"/>
              <a:gd name="connsiteX55" fmla="*/ 1600200 w 2772725"/>
              <a:gd name="connsiteY55" fmla="*/ 3562746 h 5547956"/>
              <a:gd name="connsiteX56" fmla="*/ 1900990 w 2772725"/>
              <a:gd name="connsiteY56" fmla="*/ 3310083 h 5547956"/>
              <a:gd name="connsiteX57" fmla="*/ 2009274 w 2772725"/>
              <a:gd name="connsiteY57" fmla="*/ 3165704 h 5547956"/>
              <a:gd name="connsiteX58" fmla="*/ 2093495 w 2772725"/>
              <a:gd name="connsiteY58" fmla="*/ 3093514 h 5547956"/>
              <a:gd name="connsiteX59" fmla="*/ 2213811 w 2772725"/>
              <a:gd name="connsiteY59" fmla="*/ 2937104 h 5547956"/>
              <a:gd name="connsiteX60" fmla="*/ 2346158 w 2772725"/>
              <a:gd name="connsiteY60" fmla="*/ 2804756 h 5547956"/>
              <a:gd name="connsiteX61" fmla="*/ 2418347 w 2772725"/>
              <a:gd name="connsiteY61" fmla="*/ 2732567 h 5547956"/>
              <a:gd name="connsiteX62" fmla="*/ 2598821 w 2772725"/>
              <a:gd name="connsiteY62" fmla="*/ 2479904 h 5547956"/>
              <a:gd name="connsiteX63" fmla="*/ 2695074 w 2772725"/>
              <a:gd name="connsiteY63" fmla="*/ 2311462 h 5547956"/>
              <a:gd name="connsiteX64" fmla="*/ 2719137 w 2772725"/>
              <a:gd name="connsiteY64" fmla="*/ 2263335 h 5547956"/>
              <a:gd name="connsiteX65" fmla="*/ 2731169 w 2772725"/>
              <a:gd name="connsiteY65" fmla="*/ 2227241 h 5547956"/>
              <a:gd name="connsiteX66" fmla="*/ 2755232 w 2772725"/>
              <a:gd name="connsiteY66" fmla="*/ 2191146 h 5547956"/>
              <a:gd name="connsiteX67" fmla="*/ 2755232 w 2772725"/>
              <a:gd name="connsiteY67" fmla="*/ 1830199 h 5547956"/>
              <a:gd name="connsiteX68" fmla="*/ 2658979 w 2772725"/>
              <a:gd name="connsiteY68" fmla="*/ 1637693 h 5547956"/>
              <a:gd name="connsiteX69" fmla="*/ 2598821 w 2772725"/>
              <a:gd name="connsiteY69" fmla="*/ 1553472 h 5547956"/>
              <a:gd name="connsiteX70" fmla="*/ 2538663 w 2772725"/>
              <a:gd name="connsiteY70" fmla="*/ 1457220 h 5547956"/>
              <a:gd name="connsiteX71" fmla="*/ 2442411 w 2772725"/>
              <a:gd name="connsiteY71" fmla="*/ 1348935 h 5547956"/>
              <a:gd name="connsiteX72" fmla="*/ 2358190 w 2772725"/>
              <a:gd name="connsiteY72" fmla="*/ 1228620 h 5547956"/>
              <a:gd name="connsiteX73" fmla="*/ 2141621 w 2772725"/>
              <a:gd name="connsiteY73" fmla="*/ 987988 h 5547956"/>
              <a:gd name="connsiteX74" fmla="*/ 2069432 w 2772725"/>
              <a:gd name="connsiteY74" fmla="*/ 915799 h 5547956"/>
              <a:gd name="connsiteX75" fmla="*/ 1949116 w 2772725"/>
              <a:gd name="connsiteY75" fmla="*/ 735325 h 5547956"/>
              <a:gd name="connsiteX76" fmla="*/ 1864895 w 2772725"/>
              <a:gd name="connsiteY76" fmla="*/ 590946 h 5547956"/>
              <a:gd name="connsiteX77" fmla="*/ 1828800 w 2772725"/>
              <a:gd name="connsiteY77" fmla="*/ 518756 h 5547956"/>
              <a:gd name="connsiteX78" fmla="*/ 1756611 w 2772725"/>
              <a:gd name="connsiteY78" fmla="*/ 410472 h 5547956"/>
              <a:gd name="connsiteX79" fmla="*/ 1732547 w 2772725"/>
              <a:gd name="connsiteY79" fmla="*/ 362346 h 5547956"/>
              <a:gd name="connsiteX80" fmla="*/ 1696453 w 2772725"/>
              <a:gd name="connsiteY80" fmla="*/ 326251 h 5547956"/>
              <a:gd name="connsiteX81" fmla="*/ 1612232 w 2772725"/>
              <a:gd name="connsiteY81" fmla="*/ 217967 h 5547956"/>
              <a:gd name="connsiteX82" fmla="*/ 1588169 w 2772725"/>
              <a:gd name="connsiteY82" fmla="*/ 181872 h 5547956"/>
              <a:gd name="connsiteX83" fmla="*/ 1419726 w 2772725"/>
              <a:gd name="connsiteY83" fmla="*/ 49525 h 5547956"/>
              <a:gd name="connsiteX84" fmla="*/ 1371600 w 2772725"/>
              <a:gd name="connsiteY84" fmla="*/ 37493 h 5547956"/>
              <a:gd name="connsiteX85" fmla="*/ 1335505 w 2772725"/>
              <a:gd name="connsiteY85" fmla="*/ 25462 h 5547956"/>
              <a:gd name="connsiteX86" fmla="*/ 1203158 w 2772725"/>
              <a:gd name="connsiteY86"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70811 w 2772725"/>
              <a:gd name="connsiteY3" fmla="*/ 193904 h 5547956"/>
              <a:gd name="connsiteX4" fmla="*/ 1058779 w 2772725"/>
              <a:gd name="connsiteY4" fmla="*/ 290156 h 5547956"/>
              <a:gd name="connsiteX5" fmla="*/ 1034716 w 2772725"/>
              <a:gd name="connsiteY5" fmla="*/ 338283 h 5547956"/>
              <a:gd name="connsiteX6" fmla="*/ 1022684 w 2772725"/>
              <a:gd name="connsiteY6" fmla="*/ 386409 h 5547956"/>
              <a:gd name="connsiteX7" fmla="*/ 998621 w 2772725"/>
              <a:gd name="connsiteY7" fmla="*/ 458599 h 5547956"/>
              <a:gd name="connsiteX8" fmla="*/ 962526 w 2772725"/>
              <a:gd name="connsiteY8" fmla="*/ 590946 h 5547956"/>
              <a:gd name="connsiteX9" fmla="*/ 938463 w 2772725"/>
              <a:gd name="connsiteY9" fmla="*/ 831578 h 5547956"/>
              <a:gd name="connsiteX10" fmla="*/ 902369 w 2772725"/>
              <a:gd name="connsiteY10" fmla="*/ 939862 h 5547956"/>
              <a:gd name="connsiteX11" fmla="*/ 878305 w 2772725"/>
              <a:gd name="connsiteY11" fmla="*/ 1012051 h 5547956"/>
              <a:gd name="connsiteX12" fmla="*/ 866274 w 2772725"/>
              <a:gd name="connsiteY12" fmla="*/ 1048146 h 5547956"/>
              <a:gd name="connsiteX13" fmla="*/ 818147 w 2772725"/>
              <a:gd name="connsiteY13" fmla="*/ 1240651 h 5547956"/>
              <a:gd name="connsiteX14" fmla="*/ 806116 w 2772725"/>
              <a:gd name="connsiteY14" fmla="*/ 1433156 h 5547956"/>
              <a:gd name="connsiteX15" fmla="*/ 794084 w 2772725"/>
              <a:gd name="connsiteY15" fmla="*/ 1517378 h 5547956"/>
              <a:gd name="connsiteX16" fmla="*/ 830179 w 2772725"/>
              <a:gd name="connsiteY16" fmla="*/ 1854262 h 5547956"/>
              <a:gd name="connsiteX17" fmla="*/ 818147 w 2772725"/>
              <a:gd name="connsiteY17" fmla="*/ 2034735 h 5547956"/>
              <a:gd name="connsiteX18" fmla="*/ 830179 w 2772725"/>
              <a:gd name="connsiteY18" fmla="*/ 2359588 h 5547956"/>
              <a:gd name="connsiteX19" fmla="*/ 745958 w 2772725"/>
              <a:gd name="connsiteY19" fmla="*/ 2684441 h 5547956"/>
              <a:gd name="connsiteX20" fmla="*/ 733926 w 2772725"/>
              <a:gd name="connsiteY20" fmla="*/ 2732567 h 5547956"/>
              <a:gd name="connsiteX21" fmla="*/ 709863 w 2772725"/>
              <a:gd name="connsiteY21" fmla="*/ 2780693 h 5547956"/>
              <a:gd name="connsiteX22" fmla="*/ 685800 w 2772725"/>
              <a:gd name="connsiteY22" fmla="*/ 2840851 h 5547956"/>
              <a:gd name="connsiteX23" fmla="*/ 673769 w 2772725"/>
              <a:gd name="connsiteY23" fmla="*/ 2901009 h 5547956"/>
              <a:gd name="connsiteX24" fmla="*/ 625642 w 2772725"/>
              <a:gd name="connsiteY24" fmla="*/ 3009293 h 5547956"/>
              <a:gd name="connsiteX25" fmla="*/ 601579 w 2772725"/>
              <a:gd name="connsiteY25" fmla="*/ 3045388 h 5547956"/>
              <a:gd name="connsiteX26" fmla="*/ 517358 w 2772725"/>
              <a:gd name="connsiteY26" fmla="*/ 3129609 h 5547956"/>
              <a:gd name="connsiteX27" fmla="*/ 433137 w 2772725"/>
              <a:gd name="connsiteY27" fmla="*/ 3225862 h 5547956"/>
              <a:gd name="connsiteX28" fmla="*/ 372979 w 2772725"/>
              <a:gd name="connsiteY28" fmla="*/ 3286020 h 5547956"/>
              <a:gd name="connsiteX29" fmla="*/ 252663 w 2772725"/>
              <a:gd name="connsiteY29" fmla="*/ 3430399 h 5547956"/>
              <a:gd name="connsiteX30" fmla="*/ 168442 w 2772725"/>
              <a:gd name="connsiteY30" fmla="*/ 3502588 h 5547956"/>
              <a:gd name="connsiteX31" fmla="*/ 84221 w 2772725"/>
              <a:gd name="connsiteY31" fmla="*/ 3658999 h 5547956"/>
              <a:gd name="connsiteX32" fmla="*/ 60158 w 2772725"/>
              <a:gd name="connsiteY32" fmla="*/ 3707125 h 5547956"/>
              <a:gd name="connsiteX33" fmla="*/ 48126 w 2772725"/>
              <a:gd name="connsiteY33" fmla="*/ 3815409 h 5547956"/>
              <a:gd name="connsiteX34" fmla="*/ 24063 w 2772725"/>
              <a:gd name="connsiteY34" fmla="*/ 4044009 h 5547956"/>
              <a:gd name="connsiteX35" fmla="*/ 0 w 2772725"/>
              <a:gd name="connsiteY35" fmla="*/ 4765904 h 5547956"/>
              <a:gd name="connsiteX36" fmla="*/ 24063 w 2772725"/>
              <a:gd name="connsiteY36" fmla="*/ 5235135 h 5547956"/>
              <a:gd name="connsiteX37" fmla="*/ 120316 w 2772725"/>
              <a:gd name="connsiteY37" fmla="*/ 5367483 h 5547956"/>
              <a:gd name="connsiteX38" fmla="*/ 228600 w 2772725"/>
              <a:gd name="connsiteY38" fmla="*/ 5439672 h 5547956"/>
              <a:gd name="connsiteX39" fmla="*/ 312821 w 2772725"/>
              <a:gd name="connsiteY39" fmla="*/ 5499830 h 5547956"/>
              <a:gd name="connsiteX40" fmla="*/ 409074 w 2772725"/>
              <a:gd name="connsiteY40" fmla="*/ 5523893 h 5547956"/>
              <a:gd name="connsiteX41" fmla="*/ 493295 w 2772725"/>
              <a:gd name="connsiteY41" fmla="*/ 5547956 h 5547956"/>
              <a:gd name="connsiteX42" fmla="*/ 914400 w 2772725"/>
              <a:gd name="connsiteY42" fmla="*/ 5535925 h 5547956"/>
              <a:gd name="connsiteX43" fmla="*/ 1010653 w 2772725"/>
              <a:gd name="connsiteY43" fmla="*/ 5499830 h 5547956"/>
              <a:gd name="connsiteX44" fmla="*/ 1058779 w 2772725"/>
              <a:gd name="connsiteY44" fmla="*/ 5487799 h 5547956"/>
              <a:gd name="connsiteX45" fmla="*/ 1215190 w 2772725"/>
              <a:gd name="connsiteY45" fmla="*/ 5463735 h 5547956"/>
              <a:gd name="connsiteX46" fmla="*/ 1263316 w 2772725"/>
              <a:gd name="connsiteY46" fmla="*/ 5355451 h 5547956"/>
              <a:gd name="connsiteX47" fmla="*/ 1311442 w 2772725"/>
              <a:gd name="connsiteY47" fmla="*/ 5162946 h 5547956"/>
              <a:gd name="connsiteX48" fmla="*/ 1299411 w 2772725"/>
              <a:gd name="connsiteY48" fmla="*/ 4850125 h 5547956"/>
              <a:gd name="connsiteX49" fmla="*/ 1287379 w 2772725"/>
              <a:gd name="connsiteY49" fmla="*/ 4633556 h 5547956"/>
              <a:gd name="connsiteX50" fmla="*/ 1263316 w 2772725"/>
              <a:gd name="connsiteY50" fmla="*/ 4392925 h 5547956"/>
              <a:gd name="connsiteX51" fmla="*/ 1371600 w 2772725"/>
              <a:gd name="connsiteY51" fmla="*/ 3851504 h 5547956"/>
              <a:gd name="connsiteX52" fmla="*/ 1443790 w 2772725"/>
              <a:gd name="connsiteY52" fmla="*/ 3743220 h 5547956"/>
              <a:gd name="connsiteX53" fmla="*/ 1540042 w 2772725"/>
              <a:gd name="connsiteY53" fmla="*/ 3634935 h 5547956"/>
              <a:gd name="connsiteX54" fmla="*/ 1600200 w 2772725"/>
              <a:gd name="connsiteY54" fmla="*/ 3562746 h 5547956"/>
              <a:gd name="connsiteX55" fmla="*/ 1900990 w 2772725"/>
              <a:gd name="connsiteY55" fmla="*/ 3310083 h 5547956"/>
              <a:gd name="connsiteX56" fmla="*/ 2009274 w 2772725"/>
              <a:gd name="connsiteY56" fmla="*/ 3165704 h 5547956"/>
              <a:gd name="connsiteX57" fmla="*/ 2093495 w 2772725"/>
              <a:gd name="connsiteY57" fmla="*/ 3093514 h 5547956"/>
              <a:gd name="connsiteX58" fmla="*/ 2213811 w 2772725"/>
              <a:gd name="connsiteY58" fmla="*/ 2937104 h 5547956"/>
              <a:gd name="connsiteX59" fmla="*/ 2346158 w 2772725"/>
              <a:gd name="connsiteY59" fmla="*/ 2804756 h 5547956"/>
              <a:gd name="connsiteX60" fmla="*/ 2418347 w 2772725"/>
              <a:gd name="connsiteY60" fmla="*/ 2732567 h 5547956"/>
              <a:gd name="connsiteX61" fmla="*/ 2598821 w 2772725"/>
              <a:gd name="connsiteY61" fmla="*/ 2479904 h 5547956"/>
              <a:gd name="connsiteX62" fmla="*/ 2695074 w 2772725"/>
              <a:gd name="connsiteY62" fmla="*/ 2311462 h 5547956"/>
              <a:gd name="connsiteX63" fmla="*/ 2719137 w 2772725"/>
              <a:gd name="connsiteY63" fmla="*/ 2263335 h 5547956"/>
              <a:gd name="connsiteX64" fmla="*/ 2731169 w 2772725"/>
              <a:gd name="connsiteY64" fmla="*/ 2227241 h 5547956"/>
              <a:gd name="connsiteX65" fmla="*/ 2755232 w 2772725"/>
              <a:gd name="connsiteY65" fmla="*/ 2191146 h 5547956"/>
              <a:gd name="connsiteX66" fmla="*/ 2755232 w 2772725"/>
              <a:gd name="connsiteY66" fmla="*/ 1830199 h 5547956"/>
              <a:gd name="connsiteX67" fmla="*/ 2658979 w 2772725"/>
              <a:gd name="connsiteY67" fmla="*/ 1637693 h 5547956"/>
              <a:gd name="connsiteX68" fmla="*/ 2598821 w 2772725"/>
              <a:gd name="connsiteY68" fmla="*/ 1553472 h 5547956"/>
              <a:gd name="connsiteX69" fmla="*/ 2538663 w 2772725"/>
              <a:gd name="connsiteY69" fmla="*/ 1457220 h 5547956"/>
              <a:gd name="connsiteX70" fmla="*/ 2442411 w 2772725"/>
              <a:gd name="connsiteY70" fmla="*/ 1348935 h 5547956"/>
              <a:gd name="connsiteX71" fmla="*/ 2358190 w 2772725"/>
              <a:gd name="connsiteY71" fmla="*/ 1228620 h 5547956"/>
              <a:gd name="connsiteX72" fmla="*/ 2141621 w 2772725"/>
              <a:gd name="connsiteY72" fmla="*/ 987988 h 5547956"/>
              <a:gd name="connsiteX73" fmla="*/ 2069432 w 2772725"/>
              <a:gd name="connsiteY73" fmla="*/ 915799 h 5547956"/>
              <a:gd name="connsiteX74" fmla="*/ 1949116 w 2772725"/>
              <a:gd name="connsiteY74" fmla="*/ 735325 h 5547956"/>
              <a:gd name="connsiteX75" fmla="*/ 1864895 w 2772725"/>
              <a:gd name="connsiteY75" fmla="*/ 590946 h 5547956"/>
              <a:gd name="connsiteX76" fmla="*/ 1828800 w 2772725"/>
              <a:gd name="connsiteY76" fmla="*/ 518756 h 5547956"/>
              <a:gd name="connsiteX77" fmla="*/ 1756611 w 2772725"/>
              <a:gd name="connsiteY77" fmla="*/ 410472 h 5547956"/>
              <a:gd name="connsiteX78" fmla="*/ 1732547 w 2772725"/>
              <a:gd name="connsiteY78" fmla="*/ 362346 h 5547956"/>
              <a:gd name="connsiteX79" fmla="*/ 1696453 w 2772725"/>
              <a:gd name="connsiteY79" fmla="*/ 326251 h 5547956"/>
              <a:gd name="connsiteX80" fmla="*/ 1612232 w 2772725"/>
              <a:gd name="connsiteY80" fmla="*/ 217967 h 5547956"/>
              <a:gd name="connsiteX81" fmla="*/ 1588169 w 2772725"/>
              <a:gd name="connsiteY81" fmla="*/ 181872 h 5547956"/>
              <a:gd name="connsiteX82" fmla="*/ 1419726 w 2772725"/>
              <a:gd name="connsiteY82" fmla="*/ 49525 h 5547956"/>
              <a:gd name="connsiteX83" fmla="*/ 1371600 w 2772725"/>
              <a:gd name="connsiteY83" fmla="*/ 37493 h 5547956"/>
              <a:gd name="connsiteX84" fmla="*/ 1335505 w 2772725"/>
              <a:gd name="connsiteY84" fmla="*/ 25462 h 5547956"/>
              <a:gd name="connsiteX85" fmla="*/ 1203158 w 2772725"/>
              <a:gd name="connsiteY85"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70811 w 2772725"/>
              <a:gd name="connsiteY3" fmla="*/ 193904 h 5547956"/>
              <a:gd name="connsiteX4" fmla="*/ 1058779 w 2772725"/>
              <a:gd name="connsiteY4" fmla="*/ 290156 h 5547956"/>
              <a:gd name="connsiteX5" fmla="*/ 1034716 w 2772725"/>
              <a:gd name="connsiteY5" fmla="*/ 338283 h 5547956"/>
              <a:gd name="connsiteX6" fmla="*/ 1022684 w 2772725"/>
              <a:gd name="connsiteY6" fmla="*/ 386409 h 5547956"/>
              <a:gd name="connsiteX7" fmla="*/ 998621 w 2772725"/>
              <a:gd name="connsiteY7" fmla="*/ 458599 h 5547956"/>
              <a:gd name="connsiteX8" fmla="*/ 962526 w 2772725"/>
              <a:gd name="connsiteY8" fmla="*/ 590946 h 5547956"/>
              <a:gd name="connsiteX9" fmla="*/ 938463 w 2772725"/>
              <a:gd name="connsiteY9" fmla="*/ 831578 h 5547956"/>
              <a:gd name="connsiteX10" fmla="*/ 902369 w 2772725"/>
              <a:gd name="connsiteY10" fmla="*/ 939862 h 5547956"/>
              <a:gd name="connsiteX11" fmla="*/ 878305 w 2772725"/>
              <a:gd name="connsiteY11" fmla="*/ 1012051 h 5547956"/>
              <a:gd name="connsiteX12" fmla="*/ 818147 w 2772725"/>
              <a:gd name="connsiteY12" fmla="*/ 1240651 h 5547956"/>
              <a:gd name="connsiteX13" fmla="*/ 806116 w 2772725"/>
              <a:gd name="connsiteY13" fmla="*/ 1433156 h 5547956"/>
              <a:gd name="connsiteX14" fmla="*/ 794084 w 2772725"/>
              <a:gd name="connsiteY14" fmla="*/ 1517378 h 5547956"/>
              <a:gd name="connsiteX15" fmla="*/ 830179 w 2772725"/>
              <a:gd name="connsiteY15" fmla="*/ 1854262 h 5547956"/>
              <a:gd name="connsiteX16" fmla="*/ 818147 w 2772725"/>
              <a:gd name="connsiteY16" fmla="*/ 2034735 h 5547956"/>
              <a:gd name="connsiteX17" fmla="*/ 830179 w 2772725"/>
              <a:gd name="connsiteY17" fmla="*/ 2359588 h 5547956"/>
              <a:gd name="connsiteX18" fmla="*/ 745958 w 2772725"/>
              <a:gd name="connsiteY18" fmla="*/ 2684441 h 5547956"/>
              <a:gd name="connsiteX19" fmla="*/ 733926 w 2772725"/>
              <a:gd name="connsiteY19" fmla="*/ 2732567 h 5547956"/>
              <a:gd name="connsiteX20" fmla="*/ 709863 w 2772725"/>
              <a:gd name="connsiteY20" fmla="*/ 2780693 h 5547956"/>
              <a:gd name="connsiteX21" fmla="*/ 685800 w 2772725"/>
              <a:gd name="connsiteY21" fmla="*/ 2840851 h 5547956"/>
              <a:gd name="connsiteX22" fmla="*/ 673769 w 2772725"/>
              <a:gd name="connsiteY22" fmla="*/ 2901009 h 5547956"/>
              <a:gd name="connsiteX23" fmla="*/ 625642 w 2772725"/>
              <a:gd name="connsiteY23" fmla="*/ 3009293 h 5547956"/>
              <a:gd name="connsiteX24" fmla="*/ 601579 w 2772725"/>
              <a:gd name="connsiteY24" fmla="*/ 3045388 h 5547956"/>
              <a:gd name="connsiteX25" fmla="*/ 517358 w 2772725"/>
              <a:gd name="connsiteY25" fmla="*/ 3129609 h 5547956"/>
              <a:gd name="connsiteX26" fmla="*/ 433137 w 2772725"/>
              <a:gd name="connsiteY26" fmla="*/ 3225862 h 5547956"/>
              <a:gd name="connsiteX27" fmla="*/ 372979 w 2772725"/>
              <a:gd name="connsiteY27" fmla="*/ 3286020 h 5547956"/>
              <a:gd name="connsiteX28" fmla="*/ 252663 w 2772725"/>
              <a:gd name="connsiteY28" fmla="*/ 3430399 h 5547956"/>
              <a:gd name="connsiteX29" fmla="*/ 168442 w 2772725"/>
              <a:gd name="connsiteY29" fmla="*/ 3502588 h 5547956"/>
              <a:gd name="connsiteX30" fmla="*/ 84221 w 2772725"/>
              <a:gd name="connsiteY30" fmla="*/ 3658999 h 5547956"/>
              <a:gd name="connsiteX31" fmla="*/ 60158 w 2772725"/>
              <a:gd name="connsiteY31" fmla="*/ 3707125 h 5547956"/>
              <a:gd name="connsiteX32" fmla="*/ 48126 w 2772725"/>
              <a:gd name="connsiteY32" fmla="*/ 3815409 h 5547956"/>
              <a:gd name="connsiteX33" fmla="*/ 24063 w 2772725"/>
              <a:gd name="connsiteY33" fmla="*/ 4044009 h 5547956"/>
              <a:gd name="connsiteX34" fmla="*/ 0 w 2772725"/>
              <a:gd name="connsiteY34" fmla="*/ 4765904 h 5547956"/>
              <a:gd name="connsiteX35" fmla="*/ 24063 w 2772725"/>
              <a:gd name="connsiteY35" fmla="*/ 5235135 h 5547956"/>
              <a:gd name="connsiteX36" fmla="*/ 120316 w 2772725"/>
              <a:gd name="connsiteY36" fmla="*/ 5367483 h 5547956"/>
              <a:gd name="connsiteX37" fmla="*/ 228600 w 2772725"/>
              <a:gd name="connsiteY37" fmla="*/ 5439672 h 5547956"/>
              <a:gd name="connsiteX38" fmla="*/ 312821 w 2772725"/>
              <a:gd name="connsiteY38" fmla="*/ 5499830 h 5547956"/>
              <a:gd name="connsiteX39" fmla="*/ 409074 w 2772725"/>
              <a:gd name="connsiteY39" fmla="*/ 5523893 h 5547956"/>
              <a:gd name="connsiteX40" fmla="*/ 493295 w 2772725"/>
              <a:gd name="connsiteY40" fmla="*/ 5547956 h 5547956"/>
              <a:gd name="connsiteX41" fmla="*/ 914400 w 2772725"/>
              <a:gd name="connsiteY41" fmla="*/ 5535925 h 5547956"/>
              <a:gd name="connsiteX42" fmla="*/ 1010653 w 2772725"/>
              <a:gd name="connsiteY42" fmla="*/ 5499830 h 5547956"/>
              <a:gd name="connsiteX43" fmla="*/ 1058779 w 2772725"/>
              <a:gd name="connsiteY43" fmla="*/ 5487799 h 5547956"/>
              <a:gd name="connsiteX44" fmla="*/ 1215190 w 2772725"/>
              <a:gd name="connsiteY44" fmla="*/ 5463735 h 5547956"/>
              <a:gd name="connsiteX45" fmla="*/ 1263316 w 2772725"/>
              <a:gd name="connsiteY45" fmla="*/ 5355451 h 5547956"/>
              <a:gd name="connsiteX46" fmla="*/ 1311442 w 2772725"/>
              <a:gd name="connsiteY46" fmla="*/ 5162946 h 5547956"/>
              <a:gd name="connsiteX47" fmla="*/ 1299411 w 2772725"/>
              <a:gd name="connsiteY47" fmla="*/ 4850125 h 5547956"/>
              <a:gd name="connsiteX48" fmla="*/ 1287379 w 2772725"/>
              <a:gd name="connsiteY48" fmla="*/ 4633556 h 5547956"/>
              <a:gd name="connsiteX49" fmla="*/ 1263316 w 2772725"/>
              <a:gd name="connsiteY49" fmla="*/ 4392925 h 5547956"/>
              <a:gd name="connsiteX50" fmla="*/ 1371600 w 2772725"/>
              <a:gd name="connsiteY50" fmla="*/ 3851504 h 5547956"/>
              <a:gd name="connsiteX51" fmla="*/ 1443790 w 2772725"/>
              <a:gd name="connsiteY51" fmla="*/ 3743220 h 5547956"/>
              <a:gd name="connsiteX52" fmla="*/ 1540042 w 2772725"/>
              <a:gd name="connsiteY52" fmla="*/ 3634935 h 5547956"/>
              <a:gd name="connsiteX53" fmla="*/ 1600200 w 2772725"/>
              <a:gd name="connsiteY53" fmla="*/ 3562746 h 5547956"/>
              <a:gd name="connsiteX54" fmla="*/ 1900990 w 2772725"/>
              <a:gd name="connsiteY54" fmla="*/ 3310083 h 5547956"/>
              <a:gd name="connsiteX55" fmla="*/ 2009274 w 2772725"/>
              <a:gd name="connsiteY55" fmla="*/ 3165704 h 5547956"/>
              <a:gd name="connsiteX56" fmla="*/ 2093495 w 2772725"/>
              <a:gd name="connsiteY56" fmla="*/ 3093514 h 5547956"/>
              <a:gd name="connsiteX57" fmla="*/ 2213811 w 2772725"/>
              <a:gd name="connsiteY57" fmla="*/ 2937104 h 5547956"/>
              <a:gd name="connsiteX58" fmla="*/ 2346158 w 2772725"/>
              <a:gd name="connsiteY58" fmla="*/ 2804756 h 5547956"/>
              <a:gd name="connsiteX59" fmla="*/ 2418347 w 2772725"/>
              <a:gd name="connsiteY59" fmla="*/ 2732567 h 5547956"/>
              <a:gd name="connsiteX60" fmla="*/ 2598821 w 2772725"/>
              <a:gd name="connsiteY60" fmla="*/ 2479904 h 5547956"/>
              <a:gd name="connsiteX61" fmla="*/ 2695074 w 2772725"/>
              <a:gd name="connsiteY61" fmla="*/ 2311462 h 5547956"/>
              <a:gd name="connsiteX62" fmla="*/ 2719137 w 2772725"/>
              <a:gd name="connsiteY62" fmla="*/ 2263335 h 5547956"/>
              <a:gd name="connsiteX63" fmla="*/ 2731169 w 2772725"/>
              <a:gd name="connsiteY63" fmla="*/ 2227241 h 5547956"/>
              <a:gd name="connsiteX64" fmla="*/ 2755232 w 2772725"/>
              <a:gd name="connsiteY64" fmla="*/ 2191146 h 5547956"/>
              <a:gd name="connsiteX65" fmla="*/ 2755232 w 2772725"/>
              <a:gd name="connsiteY65" fmla="*/ 1830199 h 5547956"/>
              <a:gd name="connsiteX66" fmla="*/ 2658979 w 2772725"/>
              <a:gd name="connsiteY66" fmla="*/ 1637693 h 5547956"/>
              <a:gd name="connsiteX67" fmla="*/ 2598821 w 2772725"/>
              <a:gd name="connsiteY67" fmla="*/ 1553472 h 5547956"/>
              <a:gd name="connsiteX68" fmla="*/ 2538663 w 2772725"/>
              <a:gd name="connsiteY68" fmla="*/ 1457220 h 5547956"/>
              <a:gd name="connsiteX69" fmla="*/ 2442411 w 2772725"/>
              <a:gd name="connsiteY69" fmla="*/ 1348935 h 5547956"/>
              <a:gd name="connsiteX70" fmla="*/ 2358190 w 2772725"/>
              <a:gd name="connsiteY70" fmla="*/ 1228620 h 5547956"/>
              <a:gd name="connsiteX71" fmla="*/ 2141621 w 2772725"/>
              <a:gd name="connsiteY71" fmla="*/ 987988 h 5547956"/>
              <a:gd name="connsiteX72" fmla="*/ 2069432 w 2772725"/>
              <a:gd name="connsiteY72" fmla="*/ 915799 h 5547956"/>
              <a:gd name="connsiteX73" fmla="*/ 1949116 w 2772725"/>
              <a:gd name="connsiteY73" fmla="*/ 735325 h 5547956"/>
              <a:gd name="connsiteX74" fmla="*/ 1864895 w 2772725"/>
              <a:gd name="connsiteY74" fmla="*/ 590946 h 5547956"/>
              <a:gd name="connsiteX75" fmla="*/ 1828800 w 2772725"/>
              <a:gd name="connsiteY75" fmla="*/ 518756 h 5547956"/>
              <a:gd name="connsiteX76" fmla="*/ 1756611 w 2772725"/>
              <a:gd name="connsiteY76" fmla="*/ 410472 h 5547956"/>
              <a:gd name="connsiteX77" fmla="*/ 1732547 w 2772725"/>
              <a:gd name="connsiteY77" fmla="*/ 362346 h 5547956"/>
              <a:gd name="connsiteX78" fmla="*/ 1696453 w 2772725"/>
              <a:gd name="connsiteY78" fmla="*/ 326251 h 5547956"/>
              <a:gd name="connsiteX79" fmla="*/ 1612232 w 2772725"/>
              <a:gd name="connsiteY79" fmla="*/ 217967 h 5547956"/>
              <a:gd name="connsiteX80" fmla="*/ 1588169 w 2772725"/>
              <a:gd name="connsiteY80" fmla="*/ 181872 h 5547956"/>
              <a:gd name="connsiteX81" fmla="*/ 1419726 w 2772725"/>
              <a:gd name="connsiteY81" fmla="*/ 49525 h 5547956"/>
              <a:gd name="connsiteX82" fmla="*/ 1371600 w 2772725"/>
              <a:gd name="connsiteY82" fmla="*/ 37493 h 5547956"/>
              <a:gd name="connsiteX83" fmla="*/ 1335505 w 2772725"/>
              <a:gd name="connsiteY83" fmla="*/ 25462 h 5547956"/>
              <a:gd name="connsiteX84" fmla="*/ 1203158 w 2772725"/>
              <a:gd name="connsiteY84"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70811 w 2772725"/>
              <a:gd name="connsiteY3" fmla="*/ 193904 h 5547956"/>
              <a:gd name="connsiteX4" fmla="*/ 1058779 w 2772725"/>
              <a:gd name="connsiteY4" fmla="*/ 290156 h 5547956"/>
              <a:gd name="connsiteX5" fmla="*/ 1034716 w 2772725"/>
              <a:gd name="connsiteY5" fmla="*/ 338283 h 5547956"/>
              <a:gd name="connsiteX6" fmla="*/ 1022684 w 2772725"/>
              <a:gd name="connsiteY6" fmla="*/ 386409 h 5547956"/>
              <a:gd name="connsiteX7" fmla="*/ 998621 w 2772725"/>
              <a:gd name="connsiteY7" fmla="*/ 458599 h 5547956"/>
              <a:gd name="connsiteX8" fmla="*/ 962526 w 2772725"/>
              <a:gd name="connsiteY8" fmla="*/ 590946 h 5547956"/>
              <a:gd name="connsiteX9" fmla="*/ 938463 w 2772725"/>
              <a:gd name="connsiteY9" fmla="*/ 831578 h 5547956"/>
              <a:gd name="connsiteX10" fmla="*/ 902369 w 2772725"/>
              <a:gd name="connsiteY10" fmla="*/ 939862 h 5547956"/>
              <a:gd name="connsiteX11" fmla="*/ 878305 w 2772725"/>
              <a:gd name="connsiteY11" fmla="*/ 1012051 h 5547956"/>
              <a:gd name="connsiteX12" fmla="*/ 818147 w 2772725"/>
              <a:gd name="connsiteY12" fmla="*/ 1240651 h 5547956"/>
              <a:gd name="connsiteX13" fmla="*/ 806116 w 2772725"/>
              <a:gd name="connsiteY13" fmla="*/ 1433156 h 5547956"/>
              <a:gd name="connsiteX14" fmla="*/ 830179 w 2772725"/>
              <a:gd name="connsiteY14" fmla="*/ 1854262 h 5547956"/>
              <a:gd name="connsiteX15" fmla="*/ 818147 w 2772725"/>
              <a:gd name="connsiteY15" fmla="*/ 2034735 h 5547956"/>
              <a:gd name="connsiteX16" fmla="*/ 830179 w 2772725"/>
              <a:gd name="connsiteY16" fmla="*/ 2359588 h 5547956"/>
              <a:gd name="connsiteX17" fmla="*/ 745958 w 2772725"/>
              <a:gd name="connsiteY17" fmla="*/ 2684441 h 5547956"/>
              <a:gd name="connsiteX18" fmla="*/ 733926 w 2772725"/>
              <a:gd name="connsiteY18" fmla="*/ 2732567 h 5547956"/>
              <a:gd name="connsiteX19" fmla="*/ 709863 w 2772725"/>
              <a:gd name="connsiteY19" fmla="*/ 2780693 h 5547956"/>
              <a:gd name="connsiteX20" fmla="*/ 685800 w 2772725"/>
              <a:gd name="connsiteY20" fmla="*/ 2840851 h 5547956"/>
              <a:gd name="connsiteX21" fmla="*/ 673769 w 2772725"/>
              <a:gd name="connsiteY21" fmla="*/ 2901009 h 5547956"/>
              <a:gd name="connsiteX22" fmla="*/ 625642 w 2772725"/>
              <a:gd name="connsiteY22" fmla="*/ 3009293 h 5547956"/>
              <a:gd name="connsiteX23" fmla="*/ 601579 w 2772725"/>
              <a:gd name="connsiteY23" fmla="*/ 3045388 h 5547956"/>
              <a:gd name="connsiteX24" fmla="*/ 517358 w 2772725"/>
              <a:gd name="connsiteY24" fmla="*/ 3129609 h 5547956"/>
              <a:gd name="connsiteX25" fmla="*/ 433137 w 2772725"/>
              <a:gd name="connsiteY25" fmla="*/ 3225862 h 5547956"/>
              <a:gd name="connsiteX26" fmla="*/ 372979 w 2772725"/>
              <a:gd name="connsiteY26" fmla="*/ 3286020 h 5547956"/>
              <a:gd name="connsiteX27" fmla="*/ 252663 w 2772725"/>
              <a:gd name="connsiteY27" fmla="*/ 3430399 h 5547956"/>
              <a:gd name="connsiteX28" fmla="*/ 168442 w 2772725"/>
              <a:gd name="connsiteY28" fmla="*/ 3502588 h 5547956"/>
              <a:gd name="connsiteX29" fmla="*/ 84221 w 2772725"/>
              <a:gd name="connsiteY29" fmla="*/ 3658999 h 5547956"/>
              <a:gd name="connsiteX30" fmla="*/ 60158 w 2772725"/>
              <a:gd name="connsiteY30" fmla="*/ 3707125 h 5547956"/>
              <a:gd name="connsiteX31" fmla="*/ 48126 w 2772725"/>
              <a:gd name="connsiteY31" fmla="*/ 3815409 h 5547956"/>
              <a:gd name="connsiteX32" fmla="*/ 24063 w 2772725"/>
              <a:gd name="connsiteY32" fmla="*/ 4044009 h 5547956"/>
              <a:gd name="connsiteX33" fmla="*/ 0 w 2772725"/>
              <a:gd name="connsiteY33" fmla="*/ 4765904 h 5547956"/>
              <a:gd name="connsiteX34" fmla="*/ 24063 w 2772725"/>
              <a:gd name="connsiteY34" fmla="*/ 5235135 h 5547956"/>
              <a:gd name="connsiteX35" fmla="*/ 120316 w 2772725"/>
              <a:gd name="connsiteY35" fmla="*/ 5367483 h 5547956"/>
              <a:gd name="connsiteX36" fmla="*/ 228600 w 2772725"/>
              <a:gd name="connsiteY36" fmla="*/ 5439672 h 5547956"/>
              <a:gd name="connsiteX37" fmla="*/ 312821 w 2772725"/>
              <a:gd name="connsiteY37" fmla="*/ 5499830 h 5547956"/>
              <a:gd name="connsiteX38" fmla="*/ 409074 w 2772725"/>
              <a:gd name="connsiteY38" fmla="*/ 5523893 h 5547956"/>
              <a:gd name="connsiteX39" fmla="*/ 493295 w 2772725"/>
              <a:gd name="connsiteY39" fmla="*/ 5547956 h 5547956"/>
              <a:gd name="connsiteX40" fmla="*/ 914400 w 2772725"/>
              <a:gd name="connsiteY40" fmla="*/ 5535925 h 5547956"/>
              <a:gd name="connsiteX41" fmla="*/ 1010653 w 2772725"/>
              <a:gd name="connsiteY41" fmla="*/ 5499830 h 5547956"/>
              <a:gd name="connsiteX42" fmla="*/ 1058779 w 2772725"/>
              <a:gd name="connsiteY42" fmla="*/ 5487799 h 5547956"/>
              <a:gd name="connsiteX43" fmla="*/ 1215190 w 2772725"/>
              <a:gd name="connsiteY43" fmla="*/ 5463735 h 5547956"/>
              <a:gd name="connsiteX44" fmla="*/ 1263316 w 2772725"/>
              <a:gd name="connsiteY44" fmla="*/ 5355451 h 5547956"/>
              <a:gd name="connsiteX45" fmla="*/ 1311442 w 2772725"/>
              <a:gd name="connsiteY45" fmla="*/ 5162946 h 5547956"/>
              <a:gd name="connsiteX46" fmla="*/ 1299411 w 2772725"/>
              <a:gd name="connsiteY46" fmla="*/ 4850125 h 5547956"/>
              <a:gd name="connsiteX47" fmla="*/ 1287379 w 2772725"/>
              <a:gd name="connsiteY47" fmla="*/ 4633556 h 5547956"/>
              <a:gd name="connsiteX48" fmla="*/ 1263316 w 2772725"/>
              <a:gd name="connsiteY48" fmla="*/ 4392925 h 5547956"/>
              <a:gd name="connsiteX49" fmla="*/ 1371600 w 2772725"/>
              <a:gd name="connsiteY49" fmla="*/ 3851504 h 5547956"/>
              <a:gd name="connsiteX50" fmla="*/ 1443790 w 2772725"/>
              <a:gd name="connsiteY50" fmla="*/ 3743220 h 5547956"/>
              <a:gd name="connsiteX51" fmla="*/ 1540042 w 2772725"/>
              <a:gd name="connsiteY51" fmla="*/ 3634935 h 5547956"/>
              <a:gd name="connsiteX52" fmla="*/ 1600200 w 2772725"/>
              <a:gd name="connsiteY52" fmla="*/ 3562746 h 5547956"/>
              <a:gd name="connsiteX53" fmla="*/ 1900990 w 2772725"/>
              <a:gd name="connsiteY53" fmla="*/ 3310083 h 5547956"/>
              <a:gd name="connsiteX54" fmla="*/ 2009274 w 2772725"/>
              <a:gd name="connsiteY54" fmla="*/ 3165704 h 5547956"/>
              <a:gd name="connsiteX55" fmla="*/ 2093495 w 2772725"/>
              <a:gd name="connsiteY55" fmla="*/ 3093514 h 5547956"/>
              <a:gd name="connsiteX56" fmla="*/ 2213811 w 2772725"/>
              <a:gd name="connsiteY56" fmla="*/ 2937104 h 5547956"/>
              <a:gd name="connsiteX57" fmla="*/ 2346158 w 2772725"/>
              <a:gd name="connsiteY57" fmla="*/ 2804756 h 5547956"/>
              <a:gd name="connsiteX58" fmla="*/ 2418347 w 2772725"/>
              <a:gd name="connsiteY58" fmla="*/ 2732567 h 5547956"/>
              <a:gd name="connsiteX59" fmla="*/ 2598821 w 2772725"/>
              <a:gd name="connsiteY59" fmla="*/ 2479904 h 5547956"/>
              <a:gd name="connsiteX60" fmla="*/ 2695074 w 2772725"/>
              <a:gd name="connsiteY60" fmla="*/ 2311462 h 5547956"/>
              <a:gd name="connsiteX61" fmla="*/ 2719137 w 2772725"/>
              <a:gd name="connsiteY61" fmla="*/ 2263335 h 5547956"/>
              <a:gd name="connsiteX62" fmla="*/ 2731169 w 2772725"/>
              <a:gd name="connsiteY62" fmla="*/ 2227241 h 5547956"/>
              <a:gd name="connsiteX63" fmla="*/ 2755232 w 2772725"/>
              <a:gd name="connsiteY63" fmla="*/ 2191146 h 5547956"/>
              <a:gd name="connsiteX64" fmla="*/ 2755232 w 2772725"/>
              <a:gd name="connsiteY64" fmla="*/ 1830199 h 5547956"/>
              <a:gd name="connsiteX65" fmla="*/ 2658979 w 2772725"/>
              <a:gd name="connsiteY65" fmla="*/ 1637693 h 5547956"/>
              <a:gd name="connsiteX66" fmla="*/ 2598821 w 2772725"/>
              <a:gd name="connsiteY66" fmla="*/ 1553472 h 5547956"/>
              <a:gd name="connsiteX67" fmla="*/ 2538663 w 2772725"/>
              <a:gd name="connsiteY67" fmla="*/ 1457220 h 5547956"/>
              <a:gd name="connsiteX68" fmla="*/ 2442411 w 2772725"/>
              <a:gd name="connsiteY68" fmla="*/ 1348935 h 5547956"/>
              <a:gd name="connsiteX69" fmla="*/ 2358190 w 2772725"/>
              <a:gd name="connsiteY69" fmla="*/ 1228620 h 5547956"/>
              <a:gd name="connsiteX70" fmla="*/ 2141621 w 2772725"/>
              <a:gd name="connsiteY70" fmla="*/ 987988 h 5547956"/>
              <a:gd name="connsiteX71" fmla="*/ 2069432 w 2772725"/>
              <a:gd name="connsiteY71" fmla="*/ 915799 h 5547956"/>
              <a:gd name="connsiteX72" fmla="*/ 1949116 w 2772725"/>
              <a:gd name="connsiteY72" fmla="*/ 735325 h 5547956"/>
              <a:gd name="connsiteX73" fmla="*/ 1864895 w 2772725"/>
              <a:gd name="connsiteY73" fmla="*/ 590946 h 5547956"/>
              <a:gd name="connsiteX74" fmla="*/ 1828800 w 2772725"/>
              <a:gd name="connsiteY74" fmla="*/ 518756 h 5547956"/>
              <a:gd name="connsiteX75" fmla="*/ 1756611 w 2772725"/>
              <a:gd name="connsiteY75" fmla="*/ 410472 h 5547956"/>
              <a:gd name="connsiteX76" fmla="*/ 1732547 w 2772725"/>
              <a:gd name="connsiteY76" fmla="*/ 362346 h 5547956"/>
              <a:gd name="connsiteX77" fmla="*/ 1696453 w 2772725"/>
              <a:gd name="connsiteY77" fmla="*/ 326251 h 5547956"/>
              <a:gd name="connsiteX78" fmla="*/ 1612232 w 2772725"/>
              <a:gd name="connsiteY78" fmla="*/ 217967 h 5547956"/>
              <a:gd name="connsiteX79" fmla="*/ 1588169 w 2772725"/>
              <a:gd name="connsiteY79" fmla="*/ 181872 h 5547956"/>
              <a:gd name="connsiteX80" fmla="*/ 1419726 w 2772725"/>
              <a:gd name="connsiteY80" fmla="*/ 49525 h 5547956"/>
              <a:gd name="connsiteX81" fmla="*/ 1371600 w 2772725"/>
              <a:gd name="connsiteY81" fmla="*/ 37493 h 5547956"/>
              <a:gd name="connsiteX82" fmla="*/ 1335505 w 2772725"/>
              <a:gd name="connsiteY82" fmla="*/ 25462 h 5547956"/>
              <a:gd name="connsiteX83" fmla="*/ 1203158 w 2772725"/>
              <a:gd name="connsiteY83"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70811 w 2772725"/>
              <a:gd name="connsiteY3" fmla="*/ 193904 h 5547956"/>
              <a:gd name="connsiteX4" fmla="*/ 1058779 w 2772725"/>
              <a:gd name="connsiteY4" fmla="*/ 290156 h 5547956"/>
              <a:gd name="connsiteX5" fmla="*/ 1034716 w 2772725"/>
              <a:gd name="connsiteY5" fmla="*/ 338283 h 5547956"/>
              <a:gd name="connsiteX6" fmla="*/ 1022684 w 2772725"/>
              <a:gd name="connsiteY6" fmla="*/ 386409 h 5547956"/>
              <a:gd name="connsiteX7" fmla="*/ 998621 w 2772725"/>
              <a:gd name="connsiteY7" fmla="*/ 458599 h 5547956"/>
              <a:gd name="connsiteX8" fmla="*/ 962526 w 2772725"/>
              <a:gd name="connsiteY8" fmla="*/ 590946 h 5547956"/>
              <a:gd name="connsiteX9" fmla="*/ 938463 w 2772725"/>
              <a:gd name="connsiteY9" fmla="*/ 831578 h 5547956"/>
              <a:gd name="connsiteX10" fmla="*/ 902369 w 2772725"/>
              <a:gd name="connsiteY10" fmla="*/ 939862 h 5547956"/>
              <a:gd name="connsiteX11" fmla="*/ 878305 w 2772725"/>
              <a:gd name="connsiteY11" fmla="*/ 1012051 h 5547956"/>
              <a:gd name="connsiteX12" fmla="*/ 818147 w 2772725"/>
              <a:gd name="connsiteY12" fmla="*/ 1240651 h 5547956"/>
              <a:gd name="connsiteX13" fmla="*/ 806116 w 2772725"/>
              <a:gd name="connsiteY13" fmla="*/ 1433156 h 5547956"/>
              <a:gd name="connsiteX14" fmla="*/ 830179 w 2772725"/>
              <a:gd name="connsiteY14" fmla="*/ 1854262 h 5547956"/>
              <a:gd name="connsiteX15" fmla="*/ 818147 w 2772725"/>
              <a:gd name="connsiteY15" fmla="*/ 2034735 h 5547956"/>
              <a:gd name="connsiteX16" fmla="*/ 830179 w 2772725"/>
              <a:gd name="connsiteY16" fmla="*/ 2359588 h 5547956"/>
              <a:gd name="connsiteX17" fmla="*/ 745958 w 2772725"/>
              <a:gd name="connsiteY17" fmla="*/ 2684441 h 5547956"/>
              <a:gd name="connsiteX18" fmla="*/ 733926 w 2772725"/>
              <a:gd name="connsiteY18" fmla="*/ 2732567 h 5547956"/>
              <a:gd name="connsiteX19" fmla="*/ 709863 w 2772725"/>
              <a:gd name="connsiteY19" fmla="*/ 2780693 h 5547956"/>
              <a:gd name="connsiteX20" fmla="*/ 685800 w 2772725"/>
              <a:gd name="connsiteY20" fmla="*/ 2840851 h 5547956"/>
              <a:gd name="connsiteX21" fmla="*/ 625642 w 2772725"/>
              <a:gd name="connsiteY21" fmla="*/ 3009293 h 5547956"/>
              <a:gd name="connsiteX22" fmla="*/ 601579 w 2772725"/>
              <a:gd name="connsiteY22" fmla="*/ 3045388 h 5547956"/>
              <a:gd name="connsiteX23" fmla="*/ 517358 w 2772725"/>
              <a:gd name="connsiteY23" fmla="*/ 3129609 h 5547956"/>
              <a:gd name="connsiteX24" fmla="*/ 433137 w 2772725"/>
              <a:gd name="connsiteY24" fmla="*/ 3225862 h 5547956"/>
              <a:gd name="connsiteX25" fmla="*/ 372979 w 2772725"/>
              <a:gd name="connsiteY25" fmla="*/ 3286020 h 5547956"/>
              <a:gd name="connsiteX26" fmla="*/ 252663 w 2772725"/>
              <a:gd name="connsiteY26" fmla="*/ 3430399 h 5547956"/>
              <a:gd name="connsiteX27" fmla="*/ 168442 w 2772725"/>
              <a:gd name="connsiteY27" fmla="*/ 3502588 h 5547956"/>
              <a:gd name="connsiteX28" fmla="*/ 84221 w 2772725"/>
              <a:gd name="connsiteY28" fmla="*/ 3658999 h 5547956"/>
              <a:gd name="connsiteX29" fmla="*/ 60158 w 2772725"/>
              <a:gd name="connsiteY29" fmla="*/ 3707125 h 5547956"/>
              <a:gd name="connsiteX30" fmla="*/ 48126 w 2772725"/>
              <a:gd name="connsiteY30" fmla="*/ 3815409 h 5547956"/>
              <a:gd name="connsiteX31" fmla="*/ 24063 w 2772725"/>
              <a:gd name="connsiteY31" fmla="*/ 4044009 h 5547956"/>
              <a:gd name="connsiteX32" fmla="*/ 0 w 2772725"/>
              <a:gd name="connsiteY32" fmla="*/ 4765904 h 5547956"/>
              <a:gd name="connsiteX33" fmla="*/ 24063 w 2772725"/>
              <a:gd name="connsiteY33" fmla="*/ 5235135 h 5547956"/>
              <a:gd name="connsiteX34" fmla="*/ 120316 w 2772725"/>
              <a:gd name="connsiteY34" fmla="*/ 5367483 h 5547956"/>
              <a:gd name="connsiteX35" fmla="*/ 228600 w 2772725"/>
              <a:gd name="connsiteY35" fmla="*/ 5439672 h 5547956"/>
              <a:gd name="connsiteX36" fmla="*/ 312821 w 2772725"/>
              <a:gd name="connsiteY36" fmla="*/ 5499830 h 5547956"/>
              <a:gd name="connsiteX37" fmla="*/ 409074 w 2772725"/>
              <a:gd name="connsiteY37" fmla="*/ 5523893 h 5547956"/>
              <a:gd name="connsiteX38" fmla="*/ 493295 w 2772725"/>
              <a:gd name="connsiteY38" fmla="*/ 5547956 h 5547956"/>
              <a:gd name="connsiteX39" fmla="*/ 914400 w 2772725"/>
              <a:gd name="connsiteY39" fmla="*/ 5535925 h 5547956"/>
              <a:gd name="connsiteX40" fmla="*/ 1010653 w 2772725"/>
              <a:gd name="connsiteY40" fmla="*/ 5499830 h 5547956"/>
              <a:gd name="connsiteX41" fmla="*/ 1058779 w 2772725"/>
              <a:gd name="connsiteY41" fmla="*/ 5487799 h 5547956"/>
              <a:gd name="connsiteX42" fmla="*/ 1215190 w 2772725"/>
              <a:gd name="connsiteY42" fmla="*/ 5463735 h 5547956"/>
              <a:gd name="connsiteX43" fmla="*/ 1263316 w 2772725"/>
              <a:gd name="connsiteY43" fmla="*/ 5355451 h 5547956"/>
              <a:gd name="connsiteX44" fmla="*/ 1311442 w 2772725"/>
              <a:gd name="connsiteY44" fmla="*/ 5162946 h 5547956"/>
              <a:gd name="connsiteX45" fmla="*/ 1299411 w 2772725"/>
              <a:gd name="connsiteY45" fmla="*/ 4850125 h 5547956"/>
              <a:gd name="connsiteX46" fmla="*/ 1287379 w 2772725"/>
              <a:gd name="connsiteY46" fmla="*/ 4633556 h 5547956"/>
              <a:gd name="connsiteX47" fmla="*/ 1263316 w 2772725"/>
              <a:gd name="connsiteY47" fmla="*/ 4392925 h 5547956"/>
              <a:gd name="connsiteX48" fmla="*/ 1371600 w 2772725"/>
              <a:gd name="connsiteY48" fmla="*/ 3851504 h 5547956"/>
              <a:gd name="connsiteX49" fmla="*/ 1443790 w 2772725"/>
              <a:gd name="connsiteY49" fmla="*/ 3743220 h 5547956"/>
              <a:gd name="connsiteX50" fmla="*/ 1540042 w 2772725"/>
              <a:gd name="connsiteY50" fmla="*/ 3634935 h 5547956"/>
              <a:gd name="connsiteX51" fmla="*/ 1600200 w 2772725"/>
              <a:gd name="connsiteY51" fmla="*/ 3562746 h 5547956"/>
              <a:gd name="connsiteX52" fmla="*/ 1900990 w 2772725"/>
              <a:gd name="connsiteY52" fmla="*/ 3310083 h 5547956"/>
              <a:gd name="connsiteX53" fmla="*/ 2009274 w 2772725"/>
              <a:gd name="connsiteY53" fmla="*/ 3165704 h 5547956"/>
              <a:gd name="connsiteX54" fmla="*/ 2093495 w 2772725"/>
              <a:gd name="connsiteY54" fmla="*/ 3093514 h 5547956"/>
              <a:gd name="connsiteX55" fmla="*/ 2213811 w 2772725"/>
              <a:gd name="connsiteY55" fmla="*/ 2937104 h 5547956"/>
              <a:gd name="connsiteX56" fmla="*/ 2346158 w 2772725"/>
              <a:gd name="connsiteY56" fmla="*/ 2804756 h 5547956"/>
              <a:gd name="connsiteX57" fmla="*/ 2418347 w 2772725"/>
              <a:gd name="connsiteY57" fmla="*/ 2732567 h 5547956"/>
              <a:gd name="connsiteX58" fmla="*/ 2598821 w 2772725"/>
              <a:gd name="connsiteY58" fmla="*/ 2479904 h 5547956"/>
              <a:gd name="connsiteX59" fmla="*/ 2695074 w 2772725"/>
              <a:gd name="connsiteY59" fmla="*/ 2311462 h 5547956"/>
              <a:gd name="connsiteX60" fmla="*/ 2719137 w 2772725"/>
              <a:gd name="connsiteY60" fmla="*/ 2263335 h 5547956"/>
              <a:gd name="connsiteX61" fmla="*/ 2731169 w 2772725"/>
              <a:gd name="connsiteY61" fmla="*/ 2227241 h 5547956"/>
              <a:gd name="connsiteX62" fmla="*/ 2755232 w 2772725"/>
              <a:gd name="connsiteY62" fmla="*/ 2191146 h 5547956"/>
              <a:gd name="connsiteX63" fmla="*/ 2755232 w 2772725"/>
              <a:gd name="connsiteY63" fmla="*/ 1830199 h 5547956"/>
              <a:gd name="connsiteX64" fmla="*/ 2658979 w 2772725"/>
              <a:gd name="connsiteY64" fmla="*/ 1637693 h 5547956"/>
              <a:gd name="connsiteX65" fmla="*/ 2598821 w 2772725"/>
              <a:gd name="connsiteY65" fmla="*/ 1553472 h 5547956"/>
              <a:gd name="connsiteX66" fmla="*/ 2538663 w 2772725"/>
              <a:gd name="connsiteY66" fmla="*/ 1457220 h 5547956"/>
              <a:gd name="connsiteX67" fmla="*/ 2442411 w 2772725"/>
              <a:gd name="connsiteY67" fmla="*/ 1348935 h 5547956"/>
              <a:gd name="connsiteX68" fmla="*/ 2358190 w 2772725"/>
              <a:gd name="connsiteY68" fmla="*/ 1228620 h 5547956"/>
              <a:gd name="connsiteX69" fmla="*/ 2141621 w 2772725"/>
              <a:gd name="connsiteY69" fmla="*/ 987988 h 5547956"/>
              <a:gd name="connsiteX70" fmla="*/ 2069432 w 2772725"/>
              <a:gd name="connsiteY70" fmla="*/ 915799 h 5547956"/>
              <a:gd name="connsiteX71" fmla="*/ 1949116 w 2772725"/>
              <a:gd name="connsiteY71" fmla="*/ 735325 h 5547956"/>
              <a:gd name="connsiteX72" fmla="*/ 1864895 w 2772725"/>
              <a:gd name="connsiteY72" fmla="*/ 590946 h 5547956"/>
              <a:gd name="connsiteX73" fmla="*/ 1828800 w 2772725"/>
              <a:gd name="connsiteY73" fmla="*/ 518756 h 5547956"/>
              <a:gd name="connsiteX74" fmla="*/ 1756611 w 2772725"/>
              <a:gd name="connsiteY74" fmla="*/ 410472 h 5547956"/>
              <a:gd name="connsiteX75" fmla="*/ 1732547 w 2772725"/>
              <a:gd name="connsiteY75" fmla="*/ 362346 h 5547956"/>
              <a:gd name="connsiteX76" fmla="*/ 1696453 w 2772725"/>
              <a:gd name="connsiteY76" fmla="*/ 326251 h 5547956"/>
              <a:gd name="connsiteX77" fmla="*/ 1612232 w 2772725"/>
              <a:gd name="connsiteY77" fmla="*/ 217967 h 5547956"/>
              <a:gd name="connsiteX78" fmla="*/ 1588169 w 2772725"/>
              <a:gd name="connsiteY78" fmla="*/ 181872 h 5547956"/>
              <a:gd name="connsiteX79" fmla="*/ 1419726 w 2772725"/>
              <a:gd name="connsiteY79" fmla="*/ 49525 h 5547956"/>
              <a:gd name="connsiteX80" fmla="*/ 1371600 w 2772725"/>
              <a:gd name="connsiteY80" fmla="*/ 37493 h 5547956"/>
              <a:gd name="connsiteX81" fmla="*/ 1335505 w 2772725"/>
              <a:gd name="connsiteY81" fmla="*/ 25462 h 5547956"/>
              <a:gd name="connsiteX82" fmla="*/ 1203158 w 2772725"/>
              <a:gd name="connsiteY82"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70811 w 2772725"/>
              <a:gd name="connsiteY3" fmla="*/ 193904 h 5547956"/>
              <a:gd name="connsiteX4" fmla="*/ 1058779 w 2772725"/>
              <a:gd name="connsiteY4" fmla="*/ 290156 h 5547956"/>
              <a:gd name="connsiteX5" fmla="*/ 1034716 w 2772725"/>
              <a:gd name="connsiteY5" fmla="*/ 338283 h 5547956"/>
              <a:gd name="connsiteX6" fmla="*/ 1022684 w 2772725"/>
              <a:gd name="connsiteY6" fmla="*/ 386409 h 5547956"/>
              <a:gd name="connsiteX7" fmla="*/ 998621 w 2772725"/>
              <a:gd name="connsiteY7" fmla="*/ 458599 h 5547956"/>
              <a:gd name="connsiteX8" fmla="*/ 962526 w 2772725"/>
              <a:gd name="connsiteY8" fmla="*/ 590946 h 5547956"/>
              <a:gd name="connsiteX9" fmla="*/ 938463 w 2772725"/>
              <a:gd name="connsiteY9" fmla="*/ 831578 h 5547956"/>
              <a:gd name="connsiteX10" fmla="*/ 902369 w 2772725"/>
              <a:gd name="connsiteY10" fmla="*/ 939862 h 5547956"/>
              <a:gd name="connsiteX11" fmla="*/ 878305 w 2772725"/>
              <a:gd name="connsiteY11" fmla="*/ 1012051 h 5547956"/>
              <a:gd name="connsiteX12" fmla="*/ 818147 w 2772725"/>
              <a:gd name="connsiteY12" fmla="*/ 1240651 h 5547956"/>
              <a:gd name="connsiteX13" fmla="*/ 806116 w 2772725"/>
              <a:gd name="connsiteY13" fmla="*/ 1433156 h 5547956"/>
              <a:gd name="connsiteX14" fmla="*/ 830179 w 2772725"/>
              <a:gd name="connsiteY14" fmla="*/ 1854262 h 5547956"/>
              <a:gd name="connsiteX15" fmla="*/ 818147 w 2772725"/>
              <a:gd name="connsiteY15" fmla="*/ 2034735 h 5547956"/>
              <a:gd name="connsiteX16" fmla="*/ 830179 w 2772725"/>
              <a:gd name="connsiteY16" fmla="*/ 2359588 h 5547956"/>
              <a:gd name="connsiteX17" fmla="*/ 745958 w 2772725"/>
              <a:gd name="connsiteY17" fmla="*/ 2684441 h 5547956"/>
              <a:gd name="connsiteX18" fmla="*/ 733926 w 2772725"/>
              <a:gd name="connsiteY18" fmla="*/ 2732567 h 5547956"/>
              <a:gd name="connsiteX19" fmla="*/ 685800 w 2772725"/>
              <a:gd name="connsiteY19" fmla="*/ 2840851 h 5547956"/>
              <a:gd name="connsiteX20" fmla="*/ 625642 w 2772725"/>
              <a:gd name="connsiteY20" fmla="*/ 3009293 h 5547956"/>
              <a:gd name="connsiteX21" fmla="*/ 601579 w 2772725"/>
              <a:gd name="connsiteY21" fmla="*/ 3045388 h 5547956"/>
              <a:gd name="connsiteX22" fmla="*/ 517358 w 2772725"/>
              <a:gd name="connsiteY22" fmla="*/ 3129609 h 5547956"/>
              <a:gd name="connsiteX23" fmla="*/ 433137 w 2772725"/>
              <a:gd name="connsiteY23" fmla="*/ 3225862 h 5547956"/>
              <a:gd name="connsiteX24" fmla="*/ 372979 w 2772725"/>
              <a:gd name="connsiteY24" fmla="*/ 3286020 h 5547956"/>
              <a:gd name="connsiteX25" fmla="*/ 252663 w 2772725"/>
              <a:gd name="connsiteY25" fmla="*/ 3430399 h 5547956"/>
              <a:gd name="connsiteX26" fmla="*/ 168442 w 2772725"/>
              <a:gd name="connsiteY26" fmla="*/ 3502588 h 5547956"/>
              <a:gd name="connsiteX27" fmla="*/ 84221 w 2772725"/>
              <a:gd name="connsiteY27" fmla="*/ 3658999 h 5547956"/>
              <a:gd name="connsiteX28" fmla="*/ 60158 w 2772725"/>
              <a:gd name="connsiteY28" fmla="*/ 3707125 h 5547956"/>
              <a:gd name="connsiteX29" fmla="*/ 48126 w 2772725"/>
              <a:gd name="connsiteY29" fmla="*/ 3815409 h 5547956"/>
              <a:gd name="connsiteX30" fmla="*/ 24063 w 2772725"/>
              <a:gd name="connsiteY30" fmla="*/ 4044009 h 5547956"/>
              <a:gd name="connsiteX31" fmla="*/ 0 w 2772725"/>
              <a:gd name="connsiteY31" fmla="*/ 4765904 h 5547956"/>
              <a:gd name="connsiteX32" fmla="*/ 24063 w 2772725"/>
              <a:gd name="connsiteY32" fmla="*/ 5235135 h 5547956"/>
              <a:gd name="connsiteX33" fmla="*/ 120316 w 2772725"/>
              <a:gd name="connsiteY33" fmla="*/ 5367483 h 5547956"/>
              <a:gd name="connsiteX34" fmla="*/ 228600 w 2772725"/>
              <a:gd name="connsiteY34" fmla="*/ 5439672 h 5547956"/>
              <a:gd name="connsiteX35" fmla="*/ 312821 w 2772725"/>
              <a:gd name="connsiteY35" fmla="*/ 5499830 h 5547956"/>
              <a:gd name="connsiteX36" fmla="*/ 409074 w 2772725"/>
              <a:gd name="connsiteY36" fmla="*/ 5523893 h 5547956"/>
              <a:gd name="connsiteX37" fmla="*/ 493295 w 2772725"/>
              <a:gd name="connsiteY37" fmla="*/ 5547956 h 5547956"/>
              <a:gd name="connsiteX38" fmla="*/ 914400 w 2772725"/>
              <a:gd name="connsiteY38" fmla="*/ 5535925 h 5547956"/>
              <a:gd name="connsiteX39" fmla="*/ 1010653 w 2772725"/>
              <a:gd name="connsiteY39" fmla="*/ 5499830 h 5547956"/>
              <a:gd name="connsiteX40" fmla="*/ 1058779 w 2772725"/>
              <a:gd name="connsiteY40" fmla="*/ 5487799 h 5547956"/>
              <a:gd name="connsiteX41" fmla="*/ 1215190 w 2772725"/>
              <a:gd name="connsiteY41" fmla="*/ 5463735 h 5547956"/>
              <a:gd name="connsiteX42" fmla="*/ 1263316 w 2772725"/>
              <a:gd name="connsiteY42" fmla="*/ 5355451 h 5547956"/>
              <a:gd name="connsiteX43" fmla="*/ 1311442 w 2772725"/>
              <a:gd name="connsiteY43" fmla="*/ 5162946 h 5547956"/>
              <a:gd name="connsiteX44" fmla="*/ 1299411 w 2772725"/>
              <a:gd name="connsiteY44" fmla="*/ 4850125 h 5547956"/>
              <a:gd name="connsiteX45" fmla="*/ 1287379 w 2772725"/>
              <a:gd name="connsiteY45" fmla="*/ 4633556 h 5547956"/>
              <a:gd name="connsiteX46" fmla="*/ 1263316 w 2772725"/>
              <a:gd name="connsiteY46" fmla="*/ 4392925 h 5547956"/>
              <a:gd name="connsiteX47" fmla="*/ 1371600 w 2772725"/>
              <a:gd name="connsiteY47" fmla="*/ 3851504 h 5547956"/>
              <a:gd name="connsiteX48" fmla="*/ 1443790 w 2772725"/>
              <a:gd name="connsiteY48" fmla="*/ 3743220 h 5547956"/>
              <a:gd name="connsiteX49" fmla="*/ 1540042 w 2772725"/>
              <a:gd name="connsiteY49" fmla="*/ 3634935 h 5547956"/>
              <a:gd name="connsiteX50" fmla="*/ 1600200 w 2772725"/>
              <a:gd name="connsiteY50" fmla="*/ 3562746 h 5547956"/>
              <a:gd name="connsiteX51" fmla="*/ 1900990 w 2772725"/>
              <a:gd name="connsiteY51" fmla="*/ 3310083 h 5547956"/>
              <a:gd name="connsiteX52" fmla="*/ 2009274 w 2772725"/>
              <a:gd name="connsiteY52" fmla="*/ 3165704 h 5547956"/>
              <a:gd name="connsiteX53" fmla="*/ 2093495 w 2772725"/>
              <a:gd name="connsiteY53" fmla="*/ 3093514 h 5547956"/>
              <a:gd name="connsiteX54" fmla="*/ 2213811 w 2772725"/>
              <a:gd name="connsiteY54" fmla="*/ 2937104 h 5547956"/>
              <a:gd name="connsiteX55" fmla="*/ 2346158 w 2772725"/>
              <a:gd name="connsiteY55" fmla="*/ 2804756 h 5547956"/>
              <a:gd name="connsiteX56" fmla="*/ 2418347 w 2772725"/>
              <a:gd name="connsiteY56" fmla="*/ 2732567 h 5547956"/>
              <a:gd name="connsiteX57" fmla="*/ 2598821 w 2772725"/>
              <a:gd name="connsiteY57" fmla="*/ 2479904 h 5547956"/>
              <a:gd name="connsiteX58" fmla="*/ 2695074 w 2772725"/>
              <a:gd name="connsiteY58" fmla="*/ 2311462 h 5547956"/>
              <a:gd name="connsiteX59" fmla="*/ 2719137 w 2772725"/>
              <a:gd name="connsiteY59" fmla="*/ 2263335 h 5547956"/>
              <a:gd name="connsiteX60" fmla="*/ 2731169 w 2772725"/>
              <a:gd name="connsiteY60" fmla="*/ 2227241 h 5547956"/>
              <a:gd name="connsiteX61" fmla="*/ 2755232 w 2772725"/>
              <a:gd name="connsiteY61" fmla="*/ 2191146 h 5547956"/>
              <a:gd name="connsiteX62" fmla="*/ 2755232 w 2772725"/>
              <a:gd name="connsiteY62" fmla="*/ 1830199 h 5547956"/>
              <a:gd name="connsiteX63" fmla="*/ 2658979 w 2772725"/>
              <a:gd name="connsiteY63" fmla="*/ 1637693 h 5547956"/>
              <a:gd name="connsiteX64" fmla="*/ 2598821 w 2772725"/>
              <a:gd name="connsiteY64" fmla="*/ 1553472 h 5547956"/>
              <a:gd name="connsiteX65" fmla="*/ 2538663 w 2772725"/>
              <a:gd name="connsiteY65" fmla="*/ 1457220 h 5547956"/>
              <a:gd name="connsiteX66" fmla="*/ 2442411 w 2772725"/>
              <a:gd name="connsiteY66" fmla="*/ 1348935 h 5547956"/>
              <a:gd name="connsiteX67" fmla="*/ 2358190 w 2772725"/>
              <a:gd name="connsiteY67" fmla="*/ 1228620 h 5547956"/>
              <a:gd name="connsiteX68" fmla="*/ 2141621 w 2772725"/>
              <a:gd name="connsiteY68" fmla="*/ 987988 h 5547956"/>
              <a:gd name="connsiteX69" fmla="*/ 2069432 w 2772725"/>
              <a:gd name="connsiteY69" fmla="*/ 915799 h 5547956"/>
              <a:gd name="connsiteX70" fmla="*/ 1949116 w 2772725"/>
              <a:gd name="connsiteY70" fmla="*/ 735325 h 5547956"/>
              <a:gd name="connsiteX71" fmla="*/ 1864895 w 2772725"/>
              <a:gd name="connsiteY71" fmla="*/ 590946 h 5547956"/>
              <a:gd name="connsiteX72" fmla="*/ 1828800 w 2772725"/>
              <a:gd name="connsiteY72" fmla="*/ 518756 h 5547956"/>
              <a:gd name="connsiteX73" fmla="*/ 1756611 w 2772725"/>
              <a:gd name="connsiteY73" fmla="*/ 410472 h 5547956"/>
              <a:gd name="connsiteX74" fmla="*/ 1732547 w 2772725"/>
              <a:gd name="connsiteY74" fmla="*/ 362346 h 5547956"/>
              <a:gd name="connsiteX75" fmla="*/ 1696453 w 2772725"/>
              <a:gd name="connsiteY75" fmla="*/ 326251 h 5547956"/>
              <a:gd name="connsiteX76" fmla="*/ 1612232 w 2772725"/>
              <a:gd name="connsiteY76" fmla="*/ 217967 h 5547956"/>
              <a:gd name="connsiteX77" fmla="*/ 1588169 w 2772725"/>
              <a:gd name="connsiteY77" fmla="*/ 181872 h 5547956"/>
              <a:gd name="connsiteX78" fmla="*/ 1419726 w 2772725"/>
              <a:gd name="connsiteY78" fmla="*/ 49525 h 5547956"/>
              <a:gd name="connsiteX79" fmla="*/ 1371600 w 2772725"/>
              <a:gd name="connsiteY79" fmla="*/ 37493 h 5547956"/>
              <a:gd name="connsiteX80" fmla="*/ 1335505 w 2772725"/>
              <a:gd name="connsiteY80" fmla="*/ 25462 h 5547956"/>
              <a:gd name="connsiteX81" fmla="*/ 1203158 w 2772725"/>
              <a:gd name="connsiteY81"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70811 w 2772725"/>
              <a:gd name="connsiteY3" fmla="*/ 193904 h 5547956"/>
              <a:gd name="connsiteX4" fmla="*/ 1058779 w 2772725"/>
              <a:gd name="connsiteY4" fmla="*/ 290156 h 5547956"/>
              <a:gd name="connsiteX5" fmla="*/ 1034716 w 2772725"/>
              <a:gd name="connsiteY5" fmla="*/ 338283 h 5547956"/>
              <a:gd name="connsiteX6" fmla="*/ 1022684 w 2772725"/>
              <a:gd name="connsiteY6" fmla="*/ 386409 h 5547956"/>
              <a:gd name="connsiteX7" fmla="*/ 998621 w 2772725"/>
              <a:gd name="connsiteY7" fmla="*/ 458599 h 5547956"/>
              <a:gd name="connsiteX8" fmla="*/ 962526 w 2772725"/>
              <a:gd name="connsiteY8" fmla="*/ 590946 h 5547956"/>
              <a:gd name="connsiteX9" fmla="*/ 938463 w 2772725"/>
              <a:gd name="connsiteY9" fmla="*/ 831578 h 5547956"/>
              <a:gd name="connsiteX10" fmla="*/ 902369 w 2772725"/>
              <a:gd name="connsiteY10" fmla="*/ 939862 h 5547956"/>
              <a:gd name="connsiteX11" fmla="*/ 878305 w 2772725"/>
              <a:gd name="connsiteY11" fmla="*/ 1012051 h 5547956"/>
              <a:gd name="connsiteX12" fmla="*/ 818147 w 2772725"/>
              <a:gd name="connsiteY12" fmla="*/ 1240651 h 5547956"/>
              <a:gd name="connsiteX13" fmla="*/ 806116 w 2772725"/>
              <a:gd name="connsiteY13" fmla="*/ 1433156 h 5547956"/>
              <a:gd name="connsiteX14" fmla="*/ 770022 w 2772725"/>
              <a:gd name="connsiteY14" fmla="*/ 1818168 h 5547956"/>
              <a:gd name="connsiteX15" fmla="*/ 818147 w 2772725"/>
              <a:gd name="connsiteY15" fmla="*/ 2034735 h 5547956"/>
              <a:gd name="connsiteX16" fmla="*/ 830179 w 2772725"/>
              <a:gd name="connsiteY16" fmla="*/ 2359588 h 5547956"/>
              <a:gd name="connsiteX17" fmla="*/ 745958 w 2772725"/>
              <a:gd name="connsiteY17" fmla="*/ 2684441 h 5547956"/>
              <a:gd name="connsiteX18" fmla="*/ 733926 w 2772725"/>
              <a:gd name="connsiteY18" fmla="*/ 2732567 h 5547956"/>
              <a:gd name="connsiteX19" fmla="*/ 685800 w 2772725"/>
              <a:gd name="connsiteY19" fmla="*/ 2840851 h 5547956"/>
              <a:gd name="connsiteX20" fmla="*/ 625642 w 2772725"/>
              <a:gd name="connsiteY20" fmla="*/ 3009293 h 5547956"/>
              <a:gd name="connsiteX21" fmla="*/ 601579 w 2772725"/>
              <a:gd name="connsiteY21" fmla="*/ 3045388 h 5547956"/>
              <a:gd name="connsiteX22" fmla="*/ 517358 w 2772725"/>
              <a:gd name="connsiteY22" fmla="*/ 3129609 h 5547956"/>
              <a:gd name="connsiteX23" fmla="*/ 433137 w 2772725"/>
              <a:gd name="connsiteY23" fmla="*/ 3225862 h 5547956"/>
              <a:gd name="connsiteX24" fmla="*/ 372979 w 2772725"/>
              <a:gd name="connsiteY24" fmla="*/ 3286020 h 5547956"/>
              <a:gd name="connsiteX25" fmla="*/ 252663 w 2772725"/>
              <a:gd name="connsiteY25" fmla="*/ 3430399 h 5547956"/>
              <a:gd name="connsiteX26" fmla="*/ 168442 w 2772725"/>
              <a:gd name="connsiteY26" fmla="*/ 3502588 h 5547956"/>
              <a:gd name="connsiteX27" fmla="*/ 84221 w 2772725"/>
              <a:gd name="connsiteY27" fmla="*/ 3658999 h 5547956"/>
              <a:gd name="connsiteX28" fmla="*/ 60158 w 2772725"/>
              <a:gd name="connsiteY28" fmla="*/ 3707125 h 5547956"/>
              <a:gd name="connsiteX29" fmla="*/ 48126 w 2772725"/>
              <a:gd name="connsiteY29" fmla="*/ 3815409 h 5547956"/>
              <a:gd name="connsiteX30" fmla="*/ 24063 w 2772725"/>
              <a:gd name="connsiteY30" fmla="*/ 4044009 h 5547956"/>
              <a:gd name="connsiteX31" fmla="*/ 0 w 2772725"/>
              <a:gd name="connsiteY31" fmla="*/ 4765904 h 5547956"/>
              <a:gd name="connsiteX32" fmla="*/ 24063 w 2772725"/>
              <a:gd name="connsiteY32" fmla="*/ 5235135 h 5547956"/>
              <a:gd name="connsiteX33" fmla="*/ 120316 w 2772725"/>
              <a:gd name="connsiteY33" fmla="*/ 5367483 h 5547956"/>
              <a:gd name="connsiteX34" fmla="*/ 228600 w 2772725"/>
              <a:gd name="connsiteY34" fmla="*/ 5439672 h 5547956"/>
              <a:gd name="connsiteX35" fmla="*/ 312821 w 2772725"/>
              <a:gd name="connsiteY35" fmla="*/ 5499830 h 5547956"/>
              <a:gd name="connsiteX36" fmla="*/ 409074 w 2772725"/>
              <a:gd name="connsiteY36" fmla="*/ 5523893 h 5547956"/>
              <a:gd name="connsiteX37" fmla="*/ 493295 w 2772725"/>
              <a:gd name="connsiteY37" fmla="*/ 5547956 h 5547956"/>
              <a:gd name="connsiteX38" fmla="*/ 914400 w 2772725"/>
              <a:gd name="connsiteY38" fmla="*/ 5535925 h 5547956"/>
              <a:gd name="connsiteX39" fmla="*/ 1010653 w 2772725"/>
              <a:gd name="connsiteY39" fmla="*/ 5499830 h 5547956"/>
              <a:gd name="connsiteX40" fmla="*/ 1058779 w 2772725"/>
              <a:gd name="connsiteY40" fmla="*/ 5487799 h 5547956"/>
              <a:gd name="connsiteX41" fmla="*/ 1215190 w 2772725"/>
              <a:gd name="connsiteY41" fmla="*/ 5463735 h 5547956"/>
              <a:gd name="connsiteX42" fmla="*/ 1263316 w 2772725"/>
              <a:gd name="connsiteY42" fmla="*/ 5355451 h 5547956"/>
              <a:gd name="connsiteX43" fmla="*/ 1311442 w 2772725"/>
              <a:gd name="connsiteY43" fmla="*/ 5162946 h 5547956"/>
              <a:gd name="connsiteX44" fmla="*/ 1299411 w 2772725"/>
              <a:gd name="connsiteY44" fmla="*/ 4850125 h 5547956"/>
              <a:gd name="connsiteX45" fmla="*/ 1287379 w 2772725"/>
              <a:gd name="connsiteY45" fmla="*/ 4633556 h 5547956"/>
              <a:gd name="connsiteX46" fmla="*/ 1263316 w 2772725"/>
              <a:gd name="connsiteY46" fmla="*/ 4392925 h 5547956"/>
              <a:gd name="connsiteX47" fmla="*/ 1371600 w 2772725"/>
              <a:gd name="connsiteY47" fmla="*/ 3851504 h 5547956"/>
              <a:gd name="connsiteX48" fmla="*/ 1443790 w 2772725"/>
              <a:gd name="connsiteY48" fmla="*/ 3743220 h 5547956"/>
              <a:gd name="connsiteX49" fmla="*/ 1540042 w 2772725"/>
              <a:gd name="connsiteY49" fmla="*/ 3634935 h 5547956"/>
              <a:gd name="connsiteX50" fmla="*/ 1600200 w 2772725"/>
              <a:gd name="connsiteY50" fmla="*/ 3562746 h 5547956"/>
              <a:gd name="connsiteX51" fmla="*/ 1900990 w 2772725"/>
              <a:gd name="connsiteY51" fmla="*/ 3310083 h 5547956"/>
              <a:gd name="connsiteX52" fmla="*/ 2009274 w 2772725"/>
              <a:gd name="connsiteY52" fmla="*/ 3165704 h 5547956"/>
              <a:gd name="connsiteX53" fmla="*/ 2093495 w 2772725"/>
              <a:gd name="connsiteY53" fmla="*/ 3093514 h 5547956"/>
              <a:gd name="connsiteX54" fmla="*/ 2213811 w 2772725"/>
              <a:gd name="connsiteY54" fmla="*/ 2937104 h 5547956"/>
              <a:gd name="connsiteX55" fmla="*/ 2346158 w 2772725"/>
              <a:gd name="connsiteY55" fmla="*/ 2804756 h 5547956"/>
              <a:gd name="connsiteX56" fmla="*/ 2418347 w 2772725"/>
              <a:gd name="connsiteY56" fmla="*/ 2732567 h 5547956"/>
              <a:gd name="connsiteX57" fmla="*/ 2598821 w 2772725"/>
              <a:gd name="connsiteY57" fmla="*/ 2479904 h 5547956"/>
              <a:gd name="connsiteX58" fmla="*/ 2695074 w 2772725"/>
              <a:gd name="connsiteY58" fmla="*/ 2311462 h 5547956"/>
              <a:gd name="connsiteX59" fmla="*/ 2719137 w 2772725"/>
              <a:gd name="connsiteY59" fmla="*/ 2263335 h 5547956"/>
              <a:gd name="connsiteX60" fmla="*/ 2731169 w 2772725"/>
              <a:gd name="connsiteY60" fmla="*/ 2227241 h 5547956"/>
              <a:gd name="connsiteX61" fmla="*/ 2755232 w 2772725"/>
              <a:gd name="connsiteY61" fmla="*/ 2191146 h 5547956"/>
              <a:gd name="connsiteX62" fmla="*/ 2755232 w 2772725"/>
              <a:gd name="connsiteY62" fmla="*/ 1830199 h 5547956"/>
              <a:gd name="connsiteX63" fmla="*/ 2658979 w 2772725"/>
              <a:gd name="connsiteY63" fmla="*/ 1637693 h 5547956"/>
              <a:gd name="connsiteX64" fmla="*/ 2598821 w 2772725"/>
              <a:gd name="connsiteY64" fmla="*/ 1553472 h 5547956"/>
              <a:gd name="connsiteX65" fmla="*/ 2538663 w 2772725"/>
              <a:gd name="connsiteY65" fmla="*/ 1457220 h 5547956"/>
              <a:gd name="connsiteX66" fmla="*/ 2442411 w 2772725"/>
              <a:gd name="connsiteY66" fmla="*/ 1348935 h 5547956"/>
              <a:gd name="connsiteX67" fmla="*/ 2358190 w 2772725"/>
              <a:gd name="connsiteY67" fmla="*/ 1228620 h 5547956"/>
              <a:gd name="connsiteX68" fmla="*/ 2141621 w 2772725"/>
              <a:gd name="connsiteY68" fmla="*/ 987988 h 5547956"/>
              <a:gd name="connsiteX69" fmla="*/ 2069432 w 2772725"/>
              <a:gd name="connsiteY69" fmla="*/ 915799 h 5547956"/>
              <a:gd name="connsiteX70" fmla="*/ 1949116 w 2772725"/>
              <a:gd name="connsiteY70" fmla="*/ 735325 h 5547956"/>
              <a:gd name="connsiteX71" fmla="*/ 1864895 w 2772725"/>
              <a:gd name="connsiteY71" fmla="*/ 590946 h 5547956"/>
              <a:gd name="connsiteX72" fmla="*/ 1828800 w 2772725"/>
              <a:gd name="connsiteY72" fmla="*/ 518756 h 5547956"/>
              <a:gd name="connsiteX73" fmla="*/ 1756611 w 2772725"/>
              <a:gd name="connsiteY73" fmla="*/ 410472 h 5547956"/>
              <a:gd name="connsiteX74" fmla="*/ 1732547 w 2772725"/>
              <a:gd name="connsiteY74" fmla="*/ 362346 h 5547956"/>
              <a:gd name="connsiteX75" fmla="*/ 1696453 w 2772725"/>
              <a:gd name="connsiteY75" fmla="*/ 326251 h 5547956"/>
              <a:gd name="connsiteX76" fmla="*/ 1612232 w 2772725"/>
              <a:gd name="connsiteY76" fmla="*/ 217967 h 5547956"/>
              <a:gd name="connsiteX77" fmla="*/ 1588169 w 2772725"/>
              <a:gd name="connsiteY77" fmla="*/ 181872 h 5547956"/>
              <a:gd name="connsiteX78" fmla="*/ 1419726 w 2772725"/>
              <a:gd name="connsiteY78" fmla="*/ 49525 h 5547956"/>
              <a:gd name="connsiteX79" fmla="*/ 1371600 w 2772725"/>
              <a:gd name="connsiteY79" fmla="*/ 37493 h 5547956"/>
              <a:gd name="connsiteX80" fmla="*/ 1335505 w 2772725"/>
              <a:gd name="connsiteY80" fmla="*/ 25462 h 5547956"/>
              <a:gd name="connsiteX81" fmla="*/ 1203158 w 2772725"/>
              <a:gd name="connsiteY81"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70811 w 2772725"/>
              <a:gd name="connsiteY3" fmla="*/ 193904 h 5547956"/>
              <a:gd name="connsiteX4" fmla="*/ 1058779 w 2772725"/>
              <a:gd name="connsiteY4" fmla="*/ 290156 h 5547956"/>
              <a:gd name="connsiteX5" fmla="*/ 1034716 w 2772725"/>
              <a:gd name="connsiteY5" fmla="*/ 338283 h 5547956"/>
              <a:gd name="connsiteX6" fmla="*/ 1022684 w 2772725"/>
              <a:gd name="connsiteY6" fmla="*/ 386409 h 5547956"/>
              <a:gd name="connsiteX7" fmla="*/ 998621 w 2772725"/>
              <a:gd name="connsiteY7" fmla="*/ 458599 h 5547956"/>
              <a:gd name="connsiteX8" fmla="*/ 962526 w 2772725"/>
              <a:gd name="connsiteY8" fmla="*/ 590946 h 5547956"/>
              <a:gd name="connsiteX9" fmla="*/ 938463 w 2772725"/>
              <a:gd name="connsiteY9" fmla="*/ 831578 h 5547956"/>
              <a:gd name="connsiteX10" fmla="*/ 902369 w 2772725"/>
              <a:gd name="connsiteY10" fmla="*/ 939862 h 5547956"/>
              <a:gd name="connsiteX11" fmla="*/ 818147 w 2772725"/>
              <a:gd name="connsiteY11" fmla="*/ 1240651 h 5547956"/>
              <a:gd name="connsiteX12" fmla="*/ 806116 w 2772725"/>
              <a:gd name="connsiteY12" fmla="*/ 1433156 h 5547956"/>
              <a:gd name="connsiteX13" fmla="*/ 770022 w 2772725"/>
              <a:gd name="connsiteY13" fmla="*/ 1818168 h 5547956"/>
              <a:gd name="connsiteX14" fmla="*/ 818147 w 2772725"/>
              <a:gd name="connsiteY14" fmla="*/ 2034735 h 5547956"/>
              <a:gd name="connsiteX15" fmla="*/ 830179 w 2772725"/>
              <a:gd name="connsiteY15" fmla="*/ 2359588 h 5547956"/>
              <a:gd name="connsiteX16" fmla="*/ 745958 w 2772725"/>
              <a:gd name="connsiteY16" fmla="*/ 2684441 h 5547956"/>
              <a:gd name="connsiteX17" fmla="*/ 733926 w 2772725"/>
              <a:gd name="connsiteY17" fmla="*/ 2732567 h 5547956"/>
              <a:gd name="connsiteX18" fmla="*/ 685800 w 2772725"/>
              <a:gd name="connsiteY18" fmla="*/ 2840851 h 5547956"/>
              <a:gd name="connsiteX19" fmla="*/ 625642 w 2772725"/>
              <a:gd name="connsiteY19" fmla="*/ 3009293 h 5547956"/>
              <a:gd name="connsiteX20" fmla="*/ 601579 w 2772725"/>
              <a:gd name="connsiteY20" fmla="*/ 3045388 h 5547956"/>
              <a:gd name="connsiteX21" fmla="*/ 517358 w 2772725"/>
              <a:gd name="connsiteY21" fmla="*/ 3129609 h 5547956"/>
              <a:gd name="connsiteX22" fmla="*/ 433137 w 2772725"/>
              <a:gd name="connsiteY22" fmla="*/ 3225862 h 5547956"/>
              <a:gd name="connsiteX23" fmla="*/ 372979 w 2772725"/>
              <a:gd name="connsiteY23" fmla="*/ 3286020 h 5547956"/>
              <a:gd name="connsiteX24" fmla="*/ 252663 w 2772725"/>
              <a:gd name="connsiteY24" fmla="*/ 3430399 h 5547956"/>
              <a:gd name="connsiteX25" fmla="*/ 168442 w 2772725"/>
              <a:gd name="connsiteY25" fmla="*/ 3502588 h 5547956"/>
              <a:gd name="connsiteX26" fmla="*/ 84221 w 2772725"/>
              <a:gd name="connsiteY26" fmla="*/ 3658999 h 5547956"/>
              <a:gd name="connsiteX27" fmla="*/ 60158 w 2772725"/>
              <a:gd name="connsiteY27" fmla="*/ 3707125 h 5547956"/>
              <a:gd name="connsiteX28" fmla="*/ 48126 w 2772725"/>
              <a:gd name="connsiteY28" fmla="*/ 3815409 h 5547956"/>
              <a:gd name="connsiteX29" fmla="*/ 24063 w 2772725"/>
              <a:gd name="connsiteY29" fmla="*/ 4044009 h 5547956"/>
              <a:gd name="connsiteX30" fmla="*/ 0 w 2772725"/>
              <a:gd name="connsiteY30" fmla="*/ 4765904 h 5547956"/>
              <a:gd name="connsiteX31" fmla="*/ 24063 w 2772725"/>
              <a:gd name="connsiteY31" fmla="*/ 5235135 h 5547956"/>
              <a:gd name="connsiteX32" fmla="*/ 120316 w 2772725"/>
              <a:gd name="connsiteY32" fmla="*/ 5367483 h 5547956"/>
              <a:gd name="connsiteX33" fmla="*/ 228600 w 2772725"/>
              <a:gd name="connsiteY33" fmla="*/ 5439672 h 5547956"/>
              <a:gd name="connsiteX34" fmla="*/ 312821 w 2772725"/>
              <a:gd name="connsiteY34" fmla="*/ 5499830 h 5547956"/>
              <a:gd name="connsiteX35" fmla="*/ 409074 w 2772725"/>
              <a:gd name="connsiteY35" fmla="*/ 5523893 h 5547956"/>
              <a:gd name="connsiteX36" fmla="*/ 493295 w 2772725"/>
              <a:gd name="connsiteY36" fmla="*/ 5547956 h 5547956"/>
              <a:gd name="connsiteX37" fmla="*/ 914400 w 2772725"/>
              <a:gd name="connsiteY37" fmla="*/ 5535925 h 5547956"/>
              <a:gd name="connsiteX38" fmla="*/ 1010653 w 2772725"/>
              <a:gd name="connsiteY38" fmla="*/ 5499830 h 5547956"/>
              <a:gd name="connsiteX39" fmla="*/ 1058779 w 2772725"/>
              <a:gd name="connsiteY39" fmla="*/ 5487799 h 5547956"/>
              <a:gd name="connsiteX40" fmla="*/ 1215190 w 2772725"/>
              <a:gd name="connsiteY40" fmla="*/ 5463735 h 5547956"/>
              <a:gd name="connsiteX41" fmla="*/ 1263316 w 2772725"/>
              <a:gd name="connsiteY41" fmla="*/ 5355451 h 5547956"/>
              <a:gd name="connsiteX42" fmla="*/ 1311442 w 2772725"/>
              <a:gd name="connsiteY42" fmla="*/ 5162946 h 5547956"/>
              <a:gd name="connsiteX43" fmla="*/ 1299411 w 2772725"/>
              <a:gd name="connsiteY43" fmla="*/ 4850125 h 5547956"/>
              <a:gd name="connsiteX44" fmla="*/ 1287379 w 2772725"/>
              <a:gd name="connsiteY44" fmla="*/ 4633556 h 5547956"/>
              <a:gd name="connsiteX45" fmla="*/ 1263316 w 2772725"/>
              <a:gd name="connsiteY45" fmla="*/ 4392925 h 5547956"/>
              <a:gd name="connsiteX46" fmla="*/ 1371600 w 2772725"/>
              <a:gd name="connsiteY46" fmla="*/ 3851504 h 5547956"/>
              <a:gd name="connsiteX47" fmla="*/ 1443790 w 2772725"/>
              <a:gd name="connsiteY47" fmla="*/ 3743220 h 5547956"/>
              <a:gd name="connsiteX48" fmla="*/ 1540042 w 2772725"/>
              <a:gd name="connsiteY48" fmla="*/ 3634935 h 5547956"/>
              <a:gd name="connsiteX49" fmla="*/ 1600200 w 2772725"/>
              <a:gd name="connsiteY49" fmla="*/ 3562746 h 5547956"/>
              <a:gd name="connsiteX50" fmla="*/ 1900990 w 2772725"/>
              <a:gd name="connsiteY50" fmla="*/ 3310083 h 5547956"/>
              <a:gd name="connsiteX51" fmla="*/ 2009274 w 2772725"/>
              <a:gd name="connsiteY51" fmla="*/ 3165704 h 5547956"/>
              <a:gd name="connsiteX52" fmla="*/ 2093495 w 2772725"/>
              <a:gd name="connsiteY52" fmla="*/ 3093514 h 5547956"/>
              <a:gd name="connsiteX53" fmla="*/ 2213811 w 2772725"/>
              <a:gd name="connsiteY53" fmla="*/ 2937104 h 5547956"/>
              <a:gd name="connsiteX54" fmla="*/ 2346158 w 2772725"/>
              <a:gd name="connsiteY54" fmla="*/ 2804756 h 5547956"/>
              <a:gd name="connsiteX55" fmla="*/ 2418347 w 2772725"/>
              <a:gd name="connsiteY55" fmla="*/ 2732567 h 5547956"/>
              <a:gd name="connsiteX56" fmla="*/ 2598821 w 2772725"/>
              <a:gd name="connsiteY56" fmla="*/ 2479904 h 5547956"/>
              <a:gd name="connsiteX57" fmla="*/ 2695074 w 2772725"/>
              <a:gd name="connsiteY57" fmla="*/ 2311462 h 5547956"/>
              <a:gd name="connsiteX58" fmla="*/ 2719137 w 2772725"/>
              <a:gd name="connsiteY58" fmla="*/ 2263335 h 5547956"/>
              <a:gd name="connsiteX59" fmla="*/ 2731169 w 2772725"/>
              <a:gd name="connsiteY59" fmla="*/ 2227241 h 5547956"/>
              <a:gd name="connsiteX60" fmla="*/ 2755232 w 2772725"/>
              <a:gd name="connsiteY60" fmla="*/ 2191146 h 5547956"/>
              <a:gd name="connsiteX61" fmla="*/ 2755232 w 2772725"/>
              <a:gd name="connsiteY61" fmla="*/ 1830199 h 5547956"/>
              <a:gd name="connsiteX62" fmla="*/ 2658979 w 2772725"/>
              <a:gd name="connsiteY62" fmla="*/ 1637693 h 5547956"/>
              <a:gd name="connsiteX63" fmla="*/ 2598821 w 2772725"/>
              <a:gd name="connsiteY63" fmla="*/ 1553472 h 5547956"/>
              <a:gd name="connsiteX64" fmla="*/ 2538663 w 2772725"/>
              <a:gd name="connsiteY64" fmla="*/ 1457220 h 5547956"/>
              <a:gd name="connsiteX65" fmla="*/ 2442411 w 2772725"/>
              <a:gd name="connsiteY65" fmla="*/ 1348935 h 5547956"/>
              <a:gd name="connsiteX66" fmla="*/ 2358190 w 2772725"/>
              <a:gd name="connsiteY66" fmla="*/ 1228620 h 5547956"/>
              <a:gd name="connsiteX67" fmla="*/ 2141621 w 2772725"/>
              <a:gd name="connsiteY67" fmla="*/ 987988 h 5547956"/>
              <a:gd name="connsiteX68" fmla="*/ 2069432 w 2772725"/>
              <a:gd name="connsiteY68" fmla="*/ 915799 h 5547956"/>
              <a:gd name="connsiteX69" fmla="*/ 1949116 w 2772725"/>
              <a:gd name="connsiteY69" fmla="*/ 735325 h 5547956"/>
              <a:gd name="connsiteX70" fmla="*/ 1864895 w 2772725"/>
              <a:gd name="connsiteY70" fmla="*/ 590946 h 5547956"/>
              <a:gd name="connsiteX71" fmla="*/ 1828800 w 2772725"/>
              <a:gd name="connsiteY71" fmla="*/ 518756 h 5547956"/>
              <a:gd name="connsiteX72" fmla="*/ 1756611 w 2772725"/>
              <a:gd name="connsiteY72" fmla="*/ 410472 h 5547956"/>
              <a:gd name="connsiteX73" fmla="*/ 1732547 w 2772725"/>
              <a:gd name="connsiteY73" fmla="*/ 362346 h 5547956"/>
              <a:gd name="connsiteX74" fmla="*/ 1696453 w 2772725"/>
              <a:gd name="connsiteY74" fmla="*/ 326251 h 5547956"/>
              <a:gd name="connsiteX75" fmla="*/ 1612232 w 2772725"/>
              <a:gd name="connsiteY75" fmla="*/ 217967 h 5547956"/>
              <a:gd name="connsiteX76" fmla="*/ 1588169 w 2772725"/>
              <a:gd name="connsiteY76" fmla="*/ 181872 h 5547956"/>
              <a:gd name="connsiteX77" fmla="*/ 1419726 w 2772725"/>
              <a:gd name="connsiteY77" fmla="*/ 49525 h 5547956"/>
              <a:gd name="connsiteX78" fmla="*/ 1371600 w 2772725"/>
              <a:gd name="connsiteY78" fmla="*/ 37493 h 5547956"/>
              <a:gd name="connsiteX79" fmla="*/ 1335505 w 2772725"/>
              <a:gd name="connsiteY79" fmla="*/ 25462 h 5547956"/>
              <a:gd name="connsiteX80" fmla="*/ 1203158 w 2772725"/>
              <a:gd name="connsiteY80"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58779 w 2772725"/>
              <a:gd name="connsiteY3" fmla="*/ 290156 h 5547956"/>
              <a:gd name="connsiteX4" fmla="*/ 1034716 w 2772725"/>
              <a:gd name="connsiteY4" fmla="*/ 338283 h 5547956"/>
              <a:gd name="connsiteX5" fmla="*/ 1022684 w 2772725"/>
              <a:gd name="connsiteY5" fmla="*/ 386409 h 5547956"/>
              <a:gd name="connsiteX6" fmla="*/ 998621 w 2772725"/>
              <a:gd name="connsiteY6" fmla="*/ 458599 h 5547956"/>
              <a:gd name="connsiteX7" fmla="*/ 962526 w 2772725"/>
              <a:gd name="connsiteY7" fmla="*/ 590946 h 5547956"/>
              <a:gd name="connsiteX8" fmla="*/ 938463 w 2772725"/>
              <a:gd name="connsiteY8" fmla="*/ 831578 h 5547956"/>
              <a:gd name="connsiteX9" fmla="*/ 902369 w 2772725"/>
              <a:gd name="connsiteY9" fmla="*/ 939862 h 5547956"/>
              <a:gd name="connsiteX10" fmla="*/ 818147 w 2772725"/>
              <a:gd name="connsiteY10" fmla="*/ 1240651 h 5547956"/>
              <a:gd name="connsiteX11" fmla="*/ 806116 w 2772725"/>
              <a:gd name="connsiteY11" fmla="*/ 1433156 h 5547956"/>
              <a:gd name="connsiteX12" fmla="*/ 770022 w 2772725"/>
              <a:gd name="connsiteY12" fmla="*/ 1818168 h 5547956"/>
              <a:gd name="connsiteX13" fmla="*/ 818147 w 2772725"/>
              <a:gd name="connsiteY13" fmla="*/ 2034735 h 5547956"/>
              <a:gd name="connsiteX14" fmla="*/ 830179 w 2772725"/>
              <a:gd name="connsiteY14" fmla="*/ 2359588 h 5547956"/>
              <a:gd name="connsiteX15" fmla="*/ 745958 w 2772725"/>
              <a:gd name="connsiteY15" fmla="*/ 2684441 h 5547956"/>
              <a:gd name="connsiteX16" fmla="*/ 733926 w 2772725"/>
              <a:gd name="connsiteY16" fmla="*/ 2732567 h 5547956"/>
              <a:gd name="connsiteX17" fmla="*/ 685800 w 2772725"/>
              <a:gd name="connsiteY17" fmla="*/ 2840851 h 5547956"/>
              <a:gd name="connsiteX18" fmla="*/ 625642 w 2772725"/>
              <a:gd name="connsiteY18" fmla="*/ 3009293 h 5547956"/>
              <a:gd name="connsiteX19" fmla="*/ 601579 w 2772725"/>
              <a:gd name="connsiteY19" fmla="*/ 3045388 h 5547956"/>
              <a:gd name="connsiteX20" fmla="*/ 517358 w 2772725"/>
              <a:gd name="connsiteY20" fmla="*/ 3129609 h 5547956"/>
              <a:gd name="connsiteX21" fmla="*/ 433137 w 2772725"/>
              <a:gd name="connsiteY21" fmla="*/ 3225862 h 5547956"/>
              <a:gd name="connsiteX22" fmla="*/ 372979 w 2772725"/>
              <a:gd name="connsiteY22" fmla="*/ 3286020 h 5547956"/>
              <a:gd name="connsiteX23" fmla="*/ 252663 w 2772725"/>
              <a:gd name="connsiteY23" fmla="*/ 3430399 h 5547956"/>
              <a:gd name="connsiteX24" fmla="*/ 168442 w 2772725"/>
              <a:gd name="connsiteY24" fmla="*/ 3502588 h 5547956"/>
              <a:gd name="connsiteX25" fmla="*/ 84221 w 2772725"/>
              <a:gd name="connsiteY25" fmla="*/ 3658999 h 5547956"/>
              <a:gd name="connsiteX26" fmla="*/ 60158 w 2772725"/>
              <a:gd name="connsiteY26" fmla="*/ 3707125 h 5547956"/>
              <a:gd name="connsiteX27" fmla="*/ 48126 w 2772725"/>
              <a:gd name="connsiteY27" fmla="*/ 3815409 h 5547956"/>
              <a:gd name="connsiteX28" fmla="*/ 24063 w 2772725"/>
              <a:gd name="connsiteY28" fmla="*/ 4044009 h 5547956"/>
              <a:gd name="connsiteX29" fmla="*/ 0 w 2772725"/>
              <a:gd name="connsiteY29" fmla="*/ 4765904 h 5547956"/>
              <a:gd name="connsiteX30" fmla="*/ 24063 w 2772725"/>
              <a:gd name="connsiteY30" fmla="*/ 5235135 h 5547956"/>
              <a:gd name="connsiteX31" fmla="*/ 120316 w 2772725"/>
              <a:gd name="connsiteY31" fmla="*/ 5367483 h 5547956"/>
              <a:gd name="connsiteX32" fmla="*/ 228600 w 2772725"/>
              <a:gd name="connsiteY32" fmla="*/ 5439672 h 5547956"/>
              <a:gd name="connsiteX33" fmla="*/ 312821 w 2772725"/>
              <a:gd name="connsiteY33" fmla="*/ 5499830 h 5547956"/>
              <a:gd name="connsiteX34" fmla="*/ 409074 w 2772725"/>
              <a:gd name="connsiteY34" fmla="*/ 5523893 h 5547956"/>
              <a:gd name="connsiteX35" fmla="*/ 493295 w 2772725"/>
              <a:gd name="connsiteY35" fmla="*/ 5547956 h 5547956"/>
              <a:gd name="connsiteX36" fmla="*/ 914400 w 2772725"/>
              <a:gd name="connsiteY36" fmla="*/ 5535925 h 5547956"/>
              <a:gd name="connsiteX37" fmla="*/ 1010653 w 2772725"/>
              <a:gd name="connsiteY37" fmla="*/ 5499830 h 5547956"/>
              <a:gd name="connsiteX38" fmla="*/ 1058779 w 2772725"/>
              <a:gd name="connsiteY38" fmla="*/ 5487799 h 5547956"/>
              <a:gd name="connsiteX39" fmla="*/ 1215190 w 2772725"/>
              <a:gd name="connsiteY39" fmla="*/ 5463735 h 5547956"/>
              <a:gd name="connsiteX40" fmla="*/ 1263316 w 2772725"/>
              <a:gd name="connsiteY40" fmla="*/ 5355451 h 5547956"/>
              <a:gd name="connsiteX41" fmla="*/ 1311442 w 2772725"/>
              <a:gd name="connsiteY41" fmla="*/ 5162946 h 5547956"/>
              <a:gd name="connsiteX42" fmla="*/ 1299411 w 2772725"/>
              <a:gd name="connsiteY42" fmla="*/ 4850125 h 5547956"/>
              <a:gd name="connsiteX43" fmla="*/ 1287379 w 2772725"/>
              <a:gd name="connsiteY43" fmla="*/ 4633556 h 5547956"/>
              <a:gd name="connsiteX44" fmla="*/ 1263316 w 2772725"/>
              <a:gd name="connsiteY44" fmla="*/ 4392925 h 5547956"/>
              <a:gd name="connsiteX45" fmla="*/ 1371600 w 2772725"/>
              <a:gd name="connsiteY45" fmla="*/ 3851504 h 5547956"/>
              <a:gd name="connsiteX46" fmla="*/ 1443790 w 2772725"/>
              <a:gd name="connsiteY46" fmla="*/ 3743220 h 5547956"/>
              <a:gd name="connsiteX47" fmla="*/ 1540042 w 2772725"/>
              <a:gd name="connsiteY47" fmla="*/ 3634935 h 5547956"/>
              <a:gd name="connsiteX48" fmla="*/ 1600200 w 2772725"/>
              <a:gd name="connsiteY48" fmla="*/ 3562746 h 5547956"/>
              <a:gd name="connsiteX49" fmla="*/ 1900990 w 2772725"/>
              <a:gd name="connsiteY49" fmla="*/ 3310083 h 5547956"/>
              <a:gd name="connsiteX50" fmla="*/ 2009274 w 2772725"/>
              <a:gd name="connsiteY50" fmla="*/ 3165704 h 5547956"/>
              <a:gd name="connsiteX51" fmla="*/ 2093495 w 2772725"/>
              <a:gd name="connsiteY51" fmla="*/ 3093514 h 5547956"/>
              <a:gd name="connsiteX52" fmla="*/ 2213811 w 2772725"/>
              <a:gd name="connsiteY52" fmla="*/ 2937104 h 5547956"/>
              <a:gd name="connsiteX53" fmla="*/ 2346158 w 2772725"/>
              <a:gd name="connsiteY53" fmla="*/ 2804756 h 5547956"/>
              <a:gd name="connsiteX54" fmla="*/ 2418347 w 2772725"/>
              <a:gd name="connsiteY54" fmla="*/ 2732567 h 5547956"/>
              <a:gd name="connsiteX55" fmla="*/ 2598821 w 2772725"/>
              <a:gd name="connsiteY55" fmla="*/ 2479904 h 5547956"/>
              <a:gd name="connsiteX56" fmla="*/ 2695074 w 2772725"/>
              <a:gd name="connsiteY56" fmla="*/ 2311462 h 5547956"/>
              <a:gd name="connsiteX57" fmla="*/ 2719137 w 2772725"/>
              <a:gd name="connsiteY57" fmla="*/ 2263335 h 5547956"/>
              <a:gd name="connsiteX58" fmla="*/ 2731169 w 2772725"/>
              <a:gd name="connsiteY58" fmla="*/ 2227241 h 5547956"/>
              <a:gd name="connsiteX59" fmla="*/ 2755232 w 2772725"/>
              <a:gd name="connsiteY59" fmla="*/ 2191146 h 5547956"/>
              <a:gd name="connsiteX60" fmla="*/ 2755232 w 2772725"/>
              <a:gd name="connsiteY60" fmla="*/ 1830199 h 5547956"/>
              <a:gd name="connsiteX61" fmla="*/ 2658979 w 2772725"/>
              <a:gd name="connsiteY61" fmla="*/ 1637693 h 5547956"/>
              <a:gd name="connsiteX62" fmla="*/ 2598821 w 2772725"/>
              <a:gd name="connsiteY62" fmla="*/ 1553472 h 5547956"/>
              <a:gd name="connsiteX63" fmla="*/ 2538663 w 2772725"/>
              <a:gd name="connsiteY63" fmla="*/ 1457220 h 5547956"/>
              <a:gd name="connsiteX64" fmla="*/ 2442411 w 2772725"/>
              <a:gd name="connsiteY64" fmla="*/ 1348935 h 5547956"/>
              <a:gd name="connsiteX65" fmla="*/ 2358190 w 2772725"/>
              <a:gd name="connsiteY65" fmla="*/ 1228620 h 5547956"/>
              <a:gd name="connsiteX66" fmla="*/ 2141621 w 2772725"/>
              <a:gd name="connsiteY66" fmla="*/ 987988 h 5547956"/>
              <a:gd name="connsiteX67" fmla="*/ 2069432 w 2772725"/>
              <a:gd name="connsiteY67" fmla="*/ 915799 h 5547956"/>
              <a:gd name="connsiteX68" fmla="*/ 1949116 w 2772725"/>
              <a:gd name="connsiteY68" fmla="*/ 735325 h 5547956"/>
              <a:gd name="connsiteX69" fmla="*/ 1864895 w 2772725"/>
              <a:gd name="connsiteY69" fmla="*/ 590946 h 5547956"/>
              <a:gd name="connsiteX70" fmla="*/ 1828800 w 2772725"/>
              <a:gd name="connsiteY70" fmla="*/ 518756 h 5547956"/>
              <a:gd name="connsiteX71" fmla="*/ 1756611 w 2772725"/>
              <a:gd name="connsiteY71" fmla="*/ 410472 h 5547956"/>
              <a:gd name="connsiteX72" fmla="*/ 1732547 w 2772725"/>
              <a:gd name="connsiteY72" fmla="*/ 362346 h 5547956"/>
              <a:gd name="connsiteX73" fmla="*/ 1696453 w 2772725"/>
              <a:gd name="connsiteY73" fmla="*/ 326251 h 5547956"/>
              <a:gd name="connsiteX74" fmla="*/ 1612232 w 2772725"/>
              <a:gd name="connsiteY74" fmla="*/ 217967 h 5547956"/>
              <a:gd name="connsiteX75" fmla="*/ 1588169 w 2772725"/>
              <a:gd name="connsiteY75" fmla="*/ 181872 h 5547956"/>
              <a:gd name="connsiteX76" fmla="*/ 1419726 w 2772725"/>
              <a:gd name="connsiteY76" fmla="*/ 49525 h 5547956"/>
              <a:gd name="connsiteX77" fmla="*/ 1371600 w 2772725"/>
              <a:gd name="connsiteY77" fmla="*/ 37493 h 5547956"/>
              <a:gd name="connsiteX78" fmla="*/ 1335505 w 2772725"/>
              <a:gd name="connsiteY78" fmla="*/ 25462 h 5547956"/>
              <a:gd name="connsiteX79" fmla="*/ 1203158 w 2772725"/>
              <a:gd name="connsiteY79"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58779 w 2772725"/>
              <a:gd name="connsiteY3" fmla="*/ 290156 h 5547956"/>
              <a:gd name="connsiteX4" fmla="*/ 1034716 w 2772725"/>
              <a:gd name="connsiteY4" fmla="*/ 338283 h 5547956"/>
              <a:gd name="connsiteX5" fmla="*/ 1022684 w 2772725"/>
              <a:gd name="connsiteY5" fmla="*/ 386409 h 5547956"/>
              <a:gd name="connsiteX6" fmla="*/ 962526 w 2772725"/>
              <a:gd name="connsiteY6" fmla="*/ 590946 h 5547956"/>
              <a:gd name="connsiteX7" fmla="*/ 938463 w 2772725"/>
              <a:gd name="connsiteY7" fmla="*/ 831578 h 5547956"/>
              <a:gd name="connsiteX8" fmla="*/ 902369 w 2772725"/>
              <a:gd name="connsiteY8" fmla="*/ 939862 h 5547956"/>
              <a:gd name="connsiteX9" fmla="*/ 818147 w 2772725"/>
              <a:gd name="connsiteY9" fmla="*/ 1240651 h 5547956"/>
              <a:gd name="connsiteX10" fmla="*/ 806116 w 2772725"/>
              <a:gd name="connsiteY10" fmla="*/ 1433156 h 5547956"/>
              <a:gd name="connsiteX11" fmla="*/ 770022 w 2772725"/>
              <a:gd name="connsiteY11" fmla="*/ 1818168 h 5547956"/>
              <a:gd name="connsiteX12" fmla="*/ 818147 w 2772725"/>
              <a:gd name="connsiteY12" fmla="*/ 2034735 h 5547956"/>
              <a:gd name="connsiteX13" fmla="*/ 830179 w 2772725"/>
              <a:gd name="connsiteY13" fmla="*/ 2359588 h 5547956"/>
              <a:gd name="connsiteX14" fmla="*/ 745958 w 2772725"/>
              <a:gd name="connsiteY14" fmla="*/ 2684441 h 5547956"/>
              <a:gd name="connsiteX15" fmla="*/ 733926 w 2772725"/>
              <a:gd name="connsiteY15" fmla="*/ 2732567 h 5547956"/>
              <a:gd name="connsiteX16" fmla="*/ 685800 w 2772725"/>
              <a:gd name="connsiteY16" fmla="*/ 2840851 h 5547956"/>
              <a:gd name="connsiteX17" fmla="*/ 625642 w 2772725"/>
              <a:gd name="connsiteY17" fmla="*/ 3009293 h 5547956"/>
              <a:gd name="connsiteX18" fmla="*/ 601579 w 2772725"/>
              <a:gd name="connsiteY18" fmla="*/ 3045388 h 5547956"/>
              <a:gd name="connsiteX19" fmla="*/ 517358 w 2772725"/>
              <a:gd name="connsiteY19" fmla="*/ 3129609 h 5547956"/>
              <a:gd name="connsiteX20" fmla="*/ 433137 w 2772725"/>
              <a:gd name="connsiteY20" fmla="*/ 3225862 h 5547956"/>
              <a:gd name="connsiteX21" fmla="*/ 372979 w 2772725"/>
              <a:gd name="connsiteY21" fmla="*/ 3286020 h 5547956"/>
              <a:gd name="connsiteX22" fmla="*/ 252663 w 2772725"/>
              <a:gd name="connsiteY22" fmla="*/ 3430399 h 5547956"/>
              <a:gd name="connsiteX23" fmla="*/ 168442 w 2772725"/>
              <a:gd name="connsiteY23" fmla="*/ 3502588 h 5547956"/>
              <a:gd name="connsiteX24" fmla="*/ 84221 w 2772725"/>
              <a:gd name="connsiteY24" fmla="*/ 3658999 h 5547956"/>
              <a:gd name="connsiteX25" fmla="*/ 60158 w 2772725"/>
              <a:gd name="connsiteY25" fmla="*/ 3707125 h 5547956"/>
              <a:gd name="connsiteX26" fmla="*/ 48126 w 2772725"/>
              <a:gd name="connsiteY26" fmla="*/ 3815409 h 5547956"/>
              <a:gd name="connsiteX27" fmla="*/ 24063 w 2772725"/>
              <a:gd name="connsiteY27" fmla="*/ 4044009 h 5547956"/>
              <a:gd name="connsiteX28" fmla="*/ 0 w 2772725"/>
              <a:gd name="connsiteY28" fmla="*/ 4765904 h 5547956"/>
              <a:gd name="connsiteX29" fmla="*/ 24063 w 2772725"/>
              <a:gd name="connsiteY29" fmla="*/ 5235135 h 5547956"/>
              <a:gd name="connsiteX30" fmla="*/ 120316 w 2772725"/>
              <a:gd name="connsiteY30" fmla="*/ 5367483 h 5547956"/>
              <a:gd name="connsiteX31" fmla="*/ 228600 w 2772725"/>
              <a:gd name="connsiteY31" fmla="*/ 5439672 h 5547956"/>
              <a:gd name="connsiteX32" fmla="*/ 312821 w 2772725"/>
              <a:gd name="connsiteY32" fmla="*/ 5499830 h 5547956"/>
              <a:gd name="connsiteX33" fmla="*/ 409074 w 2772725"/>
              <a:gd name="connsiteY33" fmla="*/ 5523893 h 5547956"/>
              <a:gd name="connsiteX34" fmla="*/ 493295 w 2772725"/>
              <a:gd name="connsiteY34" fmla="*/ 5547956 h 5547956"/>
              <a:gd name="connsiteX35" fmla="*/ 914400 w 2772725"/>
              <a:gd name="connsiteY35" fmla="*/ 5535925 h 5547956"/>
              <a:gd name="connsiteX36" fmla="*/ 1010653 w 2772725"/>
              <a:gd name="connsiteY36" fmla="*/ 5499830 h 5547956"/>
              <a:gd name="connsiteX37" fmla="*/ 1058779 w 2772725"/>
              <a:gd name="connsiteY37" fmla="*/ 5487799 h 5547956"/>
              <a:gd name="connsiteX38" fmla="*/ 1215190 w 2772725"/>
              <a:gd name="connsiteY38" fmla="*/ 5463735 h 5547956"/>
              <a:gd name="connsiteX39" fmla="*/ 1263316 w 2772725"/>
              <a:gd name="connsiteY39" fmla="*/ 5355451 h 5547956"/>
              <a:gd name="connsiteX40" fmla="*/ 1311442 w 2772725"/>
              <a:gd name="connsiteY40" fmla="*/ 5162946 h 5547956"/>
              <a:gd name="connsiteX41" fmla="*/ 1299411 w 2772725"/>
              <a:gd name="connsiteY41" fmla="*/ 4850125 h 5547956"/>
              <a:gd name="connsiteX42" fmla="*/ 1287379 w 2772725"/>
              <a:gd name="connsiteY42" fmla="*/ 4633556 h 5547956"/>
              <a:gd name="connsiteX43" fmla="*/ 1263316 w 2772725"/>
              <a:gd name="connsiteY43" fmla="*/ 4392925 h 5547956"/>
              <a:gd name="connsiteX44" fmla="*/ 1371600 w 2772725"/>
              <a:gd name="connsiteY44" fmla="*/ 3851504 h 5547956"/>
              <a:gd name="connsiteX45" fmla="*/ 1443790 w 2772725"/>
              <a:gd name="connsiteY45" fmla="*/ 3743220 h 5547956"/>
              <a:gd name="connsiteX46" fmla="*/ 1540042 w 2772725"/>
              <a:gd name="connsiteY46" fmla="*/ 3634935 h 5547956"/>
              <a:gd name="connsiteX47" fmla="*/ 1600200 w 2772725"/>
              <a:gd name="connsiteY47" fmla="*/ 3562746 h 5547956"/>
              <a:gd name="connsiteX48" fmla="*/ 1900990 w 2772725"/>
              <a:gd name="connsiteY48" fmla="*/ 3310083 h 5547956"/>
              <a:gd name="connsiteX49" fmla="*/ 2009274 w 2772725"/>
              <a:gd name="connsiteY49" fmla="*/ 3165704 h 5547956"/>
              <a:gd name="connsiteX50" fmla="*/ 2093495 w 2772725"/>
              <a:gd name="connsiteY50" fmla="*/ 3093514 h 5547956"/>
              <a:gd name="connsiteX51" fmla="*/ 2213811 w 2772725"/>
              <a:gd name="connsiteY51" fmla="*/ 2937104 h 5547956"/>
              <a:gd name="connsiteX52" fmla="*/ 2346158 w 2772725"/>
              <a:gd name="connsiteY52" fmla="*/ 2804756 h 5547956"/>
              <a:gd name="connsiteX53" fmla="*/ 2418347 w 2772725"/>
              <a:gd name="connsiteY53" fmla="*/ 2732567 h 5547956"/>
              <a:gd name="connsiteX54" fmla="*/ 2598821 w 2772725"/>
              <a:gd name="connsiteY54" fmla="*/ 2479904 h 5547956"/>
              <a:gd name="connsiteX55" fmla="*/ 2695074 w 2772725"/>
              <a:gd name="connsiteY55" fmla="*/ 2311462 h 5547956"/>
              <a:gd name="connsiteX56" fmla="*/ 2719137 w 2772725"/>
              <a:gd name="connsiteY56" fmla="*/ 2263335 h 5547956"/>
              <a:gd name="connsiteX57" fmla="*/ 2731169 w 2772725"/>
              <a:gd name="connsiteY57" fmla="*/ 2227241 h 5547956"/>
              <a:gd name="connsiteX58" fmla="*/ 2755232 w 2772725"/>
              <a:gd name="connsiteY58" fmla="*/ 2191146 h 5547956"/>
              <a:gd name="connsiteX59" fmla="*/ 2755232 w 2772725"/>
              <a:gd name="connsiteY59" fmla="*/ 1830199 h 5547956"/>
              <a:gd name="connsiteX60" fmla="*/ 2658979 w 2772725"/>
              <a:gd name="connsiteY60" fmla="*/ 1637693 h 5547956"/>
              <a:gd name="connsiteX61" fmla="*/ 2598821 w 2772725"/>
              <a:gd name="connsiteY61" fmla="*/ 1553472 h 5547956"/>
              <a:gd name="connsiteX62" fmla="*/ 2538663 w 2772725"/>
              <a:gd name="connsiteY62" fmla="*/ 1457220 h 5547956"/>
              <a:gd name="connsiteX63" fmla="*/ 2442411 w 2772725"/>
              <a:gd name="connsiteY63" fmla="*/ 1348935 h 5547956"/>
              <a:gd name="connsiteX64" fmla="*/ 2358190 w 2772725"/>
              <a:gd name="connsiteY64" fmla="*/ 1228620 h 5547956"/>
              <a:gd name="connsiteX65" fmla="*/ 2141621 w 2772725"/>
              <a:gd name="connsiteY65" fmla="*/ 987988 h 5547956"/>
              <a:gd name="connsiteX66" fmla="*/ 2069432 w 2772725"/>
              <a:gd name="connsiteY66" fmla="*/ 915799 h 5547956"/>
              <a:gd name="connsiteX67" fmla="*/ 1949116 w 2772725"/>
              <a:gd name="connsiteY67" fmla="*/ 735325 h 5547956"/>
              <a:gd name="connsiteX68" fmla="*/ 1864895 w 2772725"/>
              <a:gd name="connsiteY68" fmla="*/ 590946 h 5547956"/>
              <a:gd name="connsiteX69" fmla="*/ 1828800 w 2772725"/>
              <a:gd name="connsiteY69" fmla="*/ 518756 h 5547956"/>
              <a:gd name="connsiteX70" fmla="*/ 1756611 w 2772725"/>
              <a:gd name="connsiteY70" fmla="*/ 410472 h 5547956"/>
              <a:gd name="connsiteX71" fmla="*/ 1732547 w 2772725"/>
              <a:gd name="connsiteY71" fmla="*/ 362346 h 5547956"/>
              <a:gd name="connsiteX72" fmla="*/ 1696453 w 2772725"/>
              <a:gd name="connsiteY72" fmla="*/ 326251 h 5547956"/>
              <a:gd name="connsiteX73" fmla="*/ 1612232 w 2772725"/>
              <a:gd name="connsiteY73" fmla="*/ 217967 h 5547956"/>
              <a:gd name="connsiteX74" fmla="*/ 1588169 w 2772725"/>
              <a:gd name="connsiteY74" fmla="*/ 181872 h 5547956"/>
              <a:gd name="connsiteX75" fmla="*/ 1419726 w 2772725"/>
              <a:gd name="connsiteY75" fmla="*/ 49525 h 5547956"/>
              <a:gd name="connsiteX76" fmla="*/ 1371600 w 2772725"/>
              <a:gd name="connsiteY76" fmla="*/ 37493 h 5547956"/>
              <a:gd name="connsiteX77" fmla="*/ 1335505 w 2772725"/>
              <a:gd name="connsiteY77" fmla="*/ 25462 h 5547956"/>
              <a:gd name="connsiteX78" fmla="*/ 1203158 w 2772725"/>
              <a:gd name="connsiteY78"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58779 w 2772725"/>
              <a:gd name="connsiteY3" fmla="*/ 290156 h 5547956"/>
              <a:gd name="connsiteX4" fmla="*/ 1034716 w 2772725"/>
              <a:gd name="connsiteY4" fmla="*/ 338283 h 5547956"/>
              <a:gd name="connsiteX5" fmla="*/ 1022684 w 2772725"/>
              <a:gd name="connsiteY5" fmla="*/ 386409 h 5547956"/>
              <a:gd name="connsiteX6" fmla="*/ 962526 w 2772725"/>
              <a:gd name="connsiteY6" fmla="*/ 590946 h 5547956"/>
              <a:gd name="connsiteX7" fmla="*/ 938463 w 2772725"/>
              <a:gd name="connsiteY7" fmla="*/ 831578 h 5547956"/>
              <a:gd name="connsiteX8" fmla="*/ 902369 w 2772725"/>
              <a:gd name="connsiteY8" fmla="*/ 939862 h 5547956"/>
              <a:gd name="connsiteX9" fmla="*/ 818147 w 2772725"/>
              <a:gd name="connsiteY9" fmla="*/ 1240651 h 5547956"/>
              <a:gd name="connsiteX10" fmla="*/ 806116 w 2772725"/>
              <a:gd name="connsiteY10" fmla="*/ 1433156 h 5547956"/>
              <a:gd name="connsiteX11" fmla="*/ 770022 w 2772725"/>
              <a:gd name="connsiteY11" fmla="*/ 1818168 h 5547956"/>
              <a:gd name="connsiteX12" fmla="*/ 818147 w 2772725"/>
              <a:gd name="connsiteY12" fmla="*/ 2034735 h 5547956"/>
              <a:gd name="connsiteX13" fmla="*/ 830179 w 2772725"/>
              <a:gd name="connsiteY13" fmla="*/ 2359588 h 5547956"/>
              <a:gd name="connsiteX14" fmla="*/ 745958 w 2772725"/>
              <a:gd name="connsiteY14" fmla="*/ 2684441 h 5547956"/>
              <a:gd name="connsiteX15" fmla="*/ 733926 w 2772725"/>
              <a:gd name="connsiteY15" fmla="*/ 2732567 h 5547956"/>
              <a:gd name="connsiteX16" fmla="*/ 685800 w 2772725"/>
              <a:gd name="connsiteY16" fmla="*/ 2840851 h 5547956"/>
              <a:gd name="connsiteX17" fmla="*/ 625642 w 2772725"/>
              <a:gd name="connsiteY17" fmla="*/ 3009293 h 5547956"/>
              <a:gd name="connsiteX18" fmla="*/ 601579 w 2772725"/>
              <a:gd name="connsiteY18" fmla="*/ 3045388 h 5547956"/>
              <a:gd name="connsiteX19" fmla="*/ 517358 w 2772725"/>
              <a:gd name="connsiteY19" fmla="*/ 3129609 h 5547956"/>
              <a:gd name="connsiteX20" fmla="*/ 433137 w 2772725"/>
              <a:gd name="connsiteY20" fmla="*/ 3225862 h 5547956"/>
              <a:gd name="connsiteX21" fmla="*/ 372979 w 2772725"/>
              <a:gd name="connsiteY21" fmla="*/ 3286020 h 5547956"/>
              <a:gd name="connsiteX22" fmla="*/ 252663 w 2772725"/>
              <a:gd name="connsiteY22" fmla="*/ 3430399 h 5547956"/>
              <a:gd name="connsiteX23" fmla="*/ 168442 w 2772725"/>
              <a:gd name="connsiteY23" fmla="*/ 3502588 h 5547956"/>
              <a:gd name="connsiteX24" fmla="*/ 84221 w 2772725"/>
              <a:gd name="connsiteY24" fmla="*/ 3658999 h 5547956"/>
              <a:gd name="connsiteX25" fmla="*/ 60158 w 2772725"/>
              <a:gd name="connsiteY25" fmla="*/ 3707125 h 5547956"/>
              <a:gd name="connsiteX26" fmla="*/ 48126 w 2772725"/>
              <a:gd name="connsiteY26" fmla="*/ 3815409 h 5547956"/>
              <a:gd name="connsiteX27" fmla="*/ 24063 w 2772725"/>
              <a:gd name="connsiteY27" fmla="*/ 4044009 h 5547956"/>
              <a:gd name="connsiteX28" fmla="*/ 0 w 2772725"/>
              <a:gd name="connsiteY28" fmla="*/ 4765904 h 5547956"/>
              <a:gd name="connsiteX29" fmla="*/ 24063 w 2772725"/>
              <a:gd name="connsiteY29" fmla="*/ 5235135 h 5547956"/>
              <a:gd name="connsiteX30" fmla="*/ 120316 w 2772725"/>
              <a:gd name="connsiteY30" fmla="*/ 5367483 h 5547956"/>
              <a:gd name="connsiteX31" fmla="*/ 228600 w 2772725"/>
              <a:gd name="connsiteY31" fmla="*/ 5439672 h 5547956"/>
              <a:gd name="connsiteX32" fmla="*/ 312821 w 2772725"/>
              <a:gd name="connsiteY32" fmla="*/ 5499830 h 5547956"/>
              <a:gd name="connsiteX33" fmla="*/ 409074 w 2772725"/>
              <a:gd name="connsiteY33" fmla="*/ 5523893 h 5547956"/>
              <a:gd name="connsiteX34" fmla="*/ 493295 w 2772725"/>
              <a:gd name="connsiteY34" fmla="*/ 5547956 h 5547956"/>
              <a:gd name="connsiteX35" fmla="*/ 914400 w 2772725"/>
              <a:gd name="connsiteY35" fmla="*/ 5535925 h 5547956"/>
              <a:gd name="connsiteX36" fmla="*/ 1010653 w 2772725"/>
              <a:gd name="connsiteY36" fmla="*/ 5499830 h 5547956"/>
              <a:gd name="connsiteX37" fmla="*/ 1058779 w 2772725"/>
              <a:gd name="connsiteY37" fmla="*/ 5487799 h 5547956"/>
              <a:gd name="connsiteX38" fmla="*/ 1215190 w 2772725"/>
              <a:gd name="connsiteY38" fmla="*/ 5463735 h 5547956"/>
              <a:gd name="connsiteX39" fmla="*/ 1263316 w 2772725"/>
              <a:gd name="connsiteY39" fmla="*/ 5355451 h 5547956"/>
              <a:gd name="connsiteX40" fmla="*/ 1311442 w 2772725"/>
              <a:gd name="connsiteY40" fmla="*/ 5162946 h 5547956"/>
              <a:gd name="connsiteX41" fmla="*/ 1299411 w 2772725"/>
              <a:gd name="connsiteY41" fmla="*/ 4850125 h 5547956"/>
              <a:gd name="connsiteX42" fmla="*/ 1287379 w 2772725"/>
              <a:gd name="connsiteY42" fmla="*/ 4633556 h 5547956"/>
              <a:gd name="connsiteX43" fmla="*/ 1263316 w 2772725"/>
              <a:gd name="connsiteY43" fmla="*/ 4392925 h 5547956"/>
              <a:gd name="connsiteX44" fmla="*/ 1371600 w 2772725"/>
              <a:gd name="connsiteY44" fmla="*/ 3851504 h 5547956"/>
              <a:gd name="connsiteX45" fmla="*/ 1443790 w 2772725"/>
              <a:gd name="connsiteY45" fmla="*/ 3743220 h 5547956"/>
              <a:gd name="connsiteX46" fmla="*/ 1540042 w 2772725"/>
              <a:gd name="connsiteY46" fmla="*/ 3634935 h 5547956"/>
              <a:gd name="connsiteX47" fmla="*/ 1600200 w 2772725"/>
              <a:gd name="connsiteY47" fmla="*/ 3562746 h 5547956"/>
              <a:gd name="connsiteX48" fmla="*/ 1900990 w 2772725"/>
              <a:gd name="connsiteY48" fmla="*/ 3310083 h 5547956"/>
              <a:gd name="connsiteX49" fmla="*/ 2009274 w 2772725"/>
              <a:gd name="connsiteY49" fmla="*/ 3165704 h 5547956"/>
              <a:gd name="connsiteX50" fmla="*/ 2093495 w 2772725"/>
              <a:gd name="connsiteY50" fmla="*/ 3093514 h 5547956"/>
              <a:gd name="connsiteX51" fmla="*/ 2213811 w 2772725"/>
              <a:gd name="connsiteY51" fmla="*/ 2937104 h 5547956"/>
              <a:gd name="connsiteX52" fmla="*/ 2346158 w 2772725"/>
              <a:gd name="connsiteY52" fmla="*/ 2804756 h 5547956"/>
              <a:gd name="connsiteX53" fmla="*/ 2418347 w 2772725"/>
              <a:gd name="connsiteY53" fmla="*/ 2732567 h 5547956"/>
              <a:gd name="connsiteX54" fmla="*/ 2598821 w 2772725"/>
              <a:gd name="connsiteY54" fmla="*/ 2479904 h 5547956"/>
              <a:gd name="connsiteX55" fmla="*/ 2695074 w 2772725"/>
              <a:gd name="connsiteY55" fmla="*/ 2311462 h 5547956"/>
              <a:gd name="connsiteX56" fmla="*/ 2719137 w 2772725"/>
              <a:gd name="connsiteY56" fmla="*/ 2263335 h 5547956"/>
              <a:gd name="connsiteX57" fmla="*/ 2731169 w 2772725"/>
              <a:gd name="connsiteY57" fmla="*/ 2227241 h 5547956"/>
              <a:gd name="connsiteX58" fmla="*/ 2755232 w 2772725"/>
              <a:gd name="connsiteY58" fmla="*/ 2191146 h 5547956"/>
              <a:gd name="connsiteX59" fmla="*/ 2755232 w 2772725"/>
              <a:gd name="connsiteY59" fmla="*/ 1830199 h 5547956"/>
              <a:gd name="connsiteX60" fmla="*/ 2658979 w 2772725"/>
              <a:gd name="connsiteY60" fmla="*/ 1637693 h 5547956"/>
              <a:gd name="connsiteX61" fmla="*/ 2598821 w 2772725"/>
              <a:gd name="connsiteY61" fmla="*/ 1553472 h 5547956"/>
              <a:gd name="connsiteX62" fmla="*/ 2538663 w 2772725"/>
              <a:gd name="connsiteY62" fmla="*/ 1457220 h 5547956"/>
              <a:gd name="connsiteX63" fmla="*/ 2442411 w 2772725"/>
              <a:gd name="connsiteY63" fmla="*/ 1348935 h 5547956"/>
              <a:gd name="connsiteX64" fmla="*/ 2358190 w 2772725"/>
              <a:gd name="connsiteY64" fmla="*/ 1228620 h 5547956"/>
              <a:gd name="connsiteX65" fmla="*/ 2141621 w 2772725"/>
              <a:gd name="connsiteY65" fmla="*/ 987988 h 5547956"/>
              <a:gd name="connsiteX66" fmla="*/ 2069432 w 2772725"/>
              <a:gd name="connsiteY66" fmla="*/ 915799 h 5547956"/>
              <a:gd name="connsiteX67" fmla="*/ 1864895 w 2772725"/>
              <a:gd name="connsiteY67" fmla="*/ 590946 h 5547956"/>
              <a:gd name="connsiteX68" fmla="*/ 1828800 w 2772725"/>
              <a:gd name="connsiteY68" fmla="*/ 518756 h 5547956"/>
              <a:gd name="connsiteX69" fmla="*/ 1756611 w 2772725"/>
              <a:gd name="connsiteY69" fmla="*/ 410472 h 5547956"/>
              <a:gd name="connsiteX70" fmla="*/ 1732547 w 2772725"/>
              <a:gd name="connsiteY70" fmla="*/ 362346 h 5547956"/>
              <a:gd name="connsiteX71" fmla="*/ 1696453 w 2772725"/>
              <a:gd name="connsiteY71" fmla="*/ 326251 h 5547956"/>
              <a:gd name="connsiteX72" fmla="*/ 1612232 w 2772725"/>
              <a:gd name="connsiteY72" fmla="*/ 217967 h 5547956"/>
              <a:gd name="connsiteX73" fmla="*/ 1588169 w 2772725"/>
              <a:gd name="connsiteY73" fmla="*/ 181872 h 5547956"/>
              <a:gd name="connsiteX74" fmla="*/ 1419726 w 2772725"/>
              <a:gd name="connsiteY74" fmla="*/ 49525 h 5547956"/>
              <a:gd name="connsiteX75" fmla="*/ 1371600 w 2772725"/>
              <a:gd name="connsiteY75" fmla="*/ 37493 h 5547956"/>
              <a:gd name="connsiteX76" fmla="*/ 1335505 w 2772725"/>
              <a:gd name="connsiteY76" fmla="*/ 25462 h 5547956"/>
              <a:gd name="connsiteX77" fmla="*/ 1203158 w 2772725"/>
              <a:gd name="connsiteY77"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58779 w 2772725"/>
              <a:gd name="connsiteY3" fmla="*/ 290156 h 5547956"/>
              <a:gd name="connsiteX4" fmla="*/ 1034716 w 2772725"/>
              <a:gd name="connsiteY4" fmla="*/ 338283 h 5547956"/>
              <a:gd name="connsiteX5" fmla="*/ 1022684 w 2772725"/>
              <a:gd name="connsiteY5" fmla="*/ 386409 h 5547956"/>
              <a:gd name="connsiteX6" fmla="*/ 962526 w 2772725"/>
              <a:gd name="connsiteY6" fmla="*/ 590946 h 5547956"/>
              <a:gd name="connsiteX7" fmla="*/ 938463 w 2772725"/>
              <a:gd name="connsiteY7" fmla="*/ 831578 h 5547956"/>
              <a:gd name="connsiteX8" fmla="*/ 902369 w 2772725"/>
              <a:gd name="connsiteY8" fmla="*/ 939862 h 5547956"/>
              <a:gd name="connsiteX9" fmla="*/ 818147 w 2772725"/>
              <a:gd name="connsiteY9" fmla="*/ 1240651 h 5547956"/>
              <a:gd name="connsiteX10" fmla="*/ 806116 w 2772725"/>
              <a:gd name="connsiteY10" fmla="*/ 1433156 h 5547956"/>
              <a:gd name="connsiteX11" fmla="*/ 770022 w 2772725"/>
              <a:gd name="connsiteY11" fmla="*/ 1818168 h 5547956"/>
              <a:gd name="connsiteX12" fmla="*/ 818147 w 2772725"/>
              <a:gd name="connsiteY12" fmla="*/ 2034735 h 5547956"/>
              <a:gd name="connsiteX13" fmla="*/ 830179 w 2772725"/>
              <a:gd name="connsiteY13" fmla="*/ 2359588 h 5547956"/>
              <a:gd name="connsiteX14" fmla="*/ 745958 w 2772725"/>
              <a:gd name="connsiteY14" fmla="*/ 2684441 h 5547956"/>
              <a:gd name="connsiteX15" fmla="*/ 733926 w 2772725"/>
              <a:gd name="connsiteY15" fmla="*/ 2732567 h 5547956"/>
              <a:gd name="connsiteX16" fmla="*/ 685800 w 2772725"/>
              <a:gd name="connsiteY16" fmla="*/ 2840851 h 5547956"/>
              <a:gd name="connsiteX17" fmla="*/ 625642 w 2772725"/>
              <a:gd name="connsiteY17" fmla="*/ 3009293 h 5547956"/>
              <a:gd name="connsiteX18" fmla="*/ 601579 w 2772725"/>
              <a:gd name="connsiteY18" fmla="*/ 3045388 h 5547956"/>
              <a:gd name="connsiteX19" fmla="*/ 517358 w 2772725"/>
              <a:gd name="connsiteY19" fmla="*/ 3129609 h 5547956"/>
              <a:gd name="connsiteX20" fmla="*/ 433137 w 2772725"/>
              <a:gd name="connsiteY20" fmla="*/ 3225862 h 5547956"/>
              <a:gd name="connsiteX21" fmla="*/ 372979 w 2772725"/>
              <a:gd name="connsiteY21" fmla="*/ 3286020 h 5547956"/>
              <a:gd name="connsiteX22" fmla="*/ 252663 w 2772725"/>
              <a:gd name="connsiteY22" fmla="*/ 3430399 h 5547956"/>
              <a:gd name="connsiteX23" fmla="*/ 168442 w 2772725"/>
              <a:gd name="connsiteY23" fmla="*/ 3502588 h 5547956"/>
              <a:gd name="connsiteX24" fmla="*/ 84221 w 2772725"/>
              <a:gd name="connsiteY24" fmla="*/ 3658999 h 5547956"/>
              <a:gd name="connsiteX25" fmla="*/ 60158 w 2772725"/>
              <a:gd name="connsiteY25" fmla="*/ 3707125 h 5547956"/>
              <a:gd name="connsiteX26" fmla="*/ 48126 w 2772725"/>
              <a:gd name="connsiteY26" fmla="*/ 3815409 h 5547956"/>
              <a:gd name="connsiteX27" fmla="*/ 24063 w 2772725"/>
              <a:gd name="connsiteY27" fmla="*/ 4044009 h 5547956"/>
              <a:gd name="connsiteX28" fmla="*/ 0 w 2772725"/>
              <a:gd name="connsiteY28" fmla="*/ 4765904 h 5547956"/>
              <a:gd name="connsiteX29" fmla="*/ 24063 w 2772725"/>
              <a:gd name="connsiteY29" fmla="*/ 5235135 h 5547956"/>
              <a:gd name="connsiteX30" fmla="*/ 120316 w 2772725"/>
              <a:gd name="connsiteY30" fmla="*/ 5367483 h 5547956"/>
              <a:gd name="connsiteX31" fmla="*/ 228600 w 2772725"/>
              <a:gd name="connsiteY31" fmla="*/ 5439672 h 5547956"/>
              <a:gd name="connsiteX32" fmla="*/ 312821 w 2772725"/>
              <a:gd name="connsiteY32" fmla="*/ 5499830 h 5547956"/>
              <a:gd name="connsiteX33" fmla="*/ 409074 w 2772725"/>
              <a:gd name="connsiteY33" fmla="*/ 5523893 h 5547956"/>
              <a:gd name="connsiteX34" fmla="*/ 493295 w 2772725"/>
              <a:gd name="connsiteY34" fmla="*/ 5547956 h 5547956"/>
              <a:gd name="connsiteX35" fmla="*/ 914400 w 2772725"/>
              <a:gd name="connsiteY35" fmla="*/ 5535925 h 5547956"/>
              <a:gd name="connsiteX36" fmla="*/ 1010653 w 2772725"/>
              <a:gd name="connsiteY36" fmla="*/ 5499830 h 5547956"/>
              <a:gd name="connsiteX37" fmla="*/ 1058779 w 2772725"/>
              <a:gd name="connsiteY37" fmla="*/ 5487799 h 5547956"/>
              <a:gd name="connsiteX38" fmla="*/ 1215190 w 2772725"/>
              <a:gd name="connsiteY38" fmla="*/ 5463735 h 5547956"/>
              <a:gd name="connsiteX39" fmla="*/ 1263316 w 2772725"/>
              <a:gd name="connsiteY39" fmla="*/ 5355451 h 5547956"/>
              <a:gd name="connsiteX40" fmla="*/ 1311442 w 2772725"/>
              <a:gd name="connsiteY40" fmla="*/ 5162946 h 5547956"/>
              <a:gd name="connsiteX41" fmla="*/ 1299411 w 2772725"/>
              <a:gd name="connsiteY41" fmla="*/ 4850125 h 5547956"/>
              <a:gd name="connsiteX42" fmla="*/ 1287379 w 2772725"/>
              <a:gd name="connsiteY42" fmla="*/ 4633556 h 5547956"/>
              <a:gd name="connsiteX43" fmla="*/ 1263316 w 2772725"/>
              <a:gd name="connsiteY43" fmla="*/ 4392925 h 5547956"/>
              <a:gd name="connsiteX44" fmla="*/ 1371600 w 2772725"/>
              <a:gd name="connsiteY44" fmla="*/ 3851504 h 5547956"/>
              <a:gd name="connsiteX45" fmla="*/ 1443790 w 2772725"/>
              <a:gd name="connsiteY45" fmla="*/ 3743220 h 5547956"/>
              <a:gd name="connsiteX46" fmla="*/ 1540042 w 2772725"/>
              <a:gd name="connsiteY46" fmla="*/ 3634935 h 5547956"/>
              <a:gd name="connsiteX47" fmla="*/ 1600200 w 2772725"/>
              <a:gd name="connsiteY47" fmla="*/ 3562746 h 5547956"/>
              <a:gd name="connsiteX48" fmla="*/ 1900990 w 2772725"/>
              <a:gd name="connsiteY48" fmla="*/ 3310083 h 5547956"/>
              <a:gd name="connsiteX49" fmla="*/ 2009274 w 2772725"/>
              <a:gd name="connsiteY49" fmla="*/ 3165704 h 5547956"/>
              <a:gd name="connsiteX50" fmla="*/ 2093495 w 2772725"/>
              <a:gd name="connsiteY50" fmla="*/ 3093514 h 5547956"/>
              <a:gd name="connsiteX51" fmla="*/ 2213811 w 2772725"/>
              <a:gd name="connsiteY51" fmla="*/ 2937104 h 5547956"/>
              <a:gd name="connsiteX52" fmla="*/ 2346158 w 2772725"/>
              <a:gd name="connsiteY52" fmla="*/ 2804756 h 5547956"/>
              <a:gd name="connsiteX53" fmla="*/ 2418347 w 2772725"/>
              <a:gd name="connsiteY53" fmla="*/ 2732567 h 5547956"/>
              <a:gd name="connsiteX54" fmla="*/ 2598821 w 2772725"/>
              <a:gd name="connsiteY54" fmla="*/ 2479904 h 5547956"/>
              <a:gd name="connsiteX55" fmla="*/ 2695074 w 2772725"/>
              <a:gd name="connsiteY55" fmla="*/ 2311462 h 5547956"/>
              <a:gd name="connsiteX56" fmla="*/ 2719137 w 2772725"/>
              <a:gd name="connsiteY56" fmla="*/ 2263335 h 5547956"/>
              <a:gd name="connsiteX57" fmla="*/ 2731169 w 2772725"/>
              <a:gd name="connsiteY57" fmla="*/ 2227241 h 5547956"/>
              <a:gd name="connsiteX58" fmla="*/ 2755232 w 2772725"/>
              <a:gd name="connsiteY58" fmla="*/ 2191146 h 5547956"/>
              <a:gd name="connsiteX59" fmla="*/ 2755232 w 2772725"/>
              <a:gd name="connsiteY59" fmla="*/ 1830199 h 5547956"/>
              <a:gd name="connsiteX60" fmla="*/ 2658979 w 2772725"/>
              <a:gd name="connsiteY60" fmla="*/ 1637693 h 5547956"/>
              <a:gd name="connsiteX61" fmla="*/ 2598821 w 2772725"/>
              <a:gd name="connsiteY61" fmla="*/ 1553472 h 5547956"/>
              <a:gd name="connsiteX62" fmla="*/ 2538663 w 2772725"/>
              <a:gd name="connsiteY62" fmla="*/ 1457220 h 5547956"/>
              <a:gd name="connsiteX63" fmla="*/ 2442411 w 2772725"/>
              <a:gd name="connsiteY63" fmla="*/ 1348935 h 5547956"/>
              <a:gd name="connsiteX64" fmla="*/ 2358190 w 2772725"/>
              <a:gd name="connsiteY64" fmla="*/ 1228620 h 5547956"/>
              <a:gd name="connsiteX65" fmla="*/ 2141621 w 2772725"/>
              <a:gd name="connsiteY65" fmla="*/ 987988 h 5547956"/>
              <a:gd name="connsiteX66" fmla="*/ 2069432 w 2772725"/>
              <a:gd name="connsiteY66" fmla="*/ 915799 h 5547956"/>
              <a:gd name="connsiteX67" fmla="*/ 1864895 w 2772725"/>
              <a:gd name="connsiteY67" fmla="*/ 590946 h 5547956"/>
              <a:gd name="connsiteX68" fmla="*/ 1828800 w 2772725"/>
              <a:gd name="connsiteY68" fmla="*/ 518756 h 5547956"/>
              <a:gd name="connsiteX69" fmla="*/ 1756611 w 2772725"/>
              <a:gd name="connsiteY69" fmla="*/ 410472 h 5547956"/>
              <a:gd name="connsiteX70" fmla="*/ 1732547 w 2772725"/>
              <a:gd name="connsiteY70" fmla="*/ 362346 h 5547956"/>
              <a:gd name="connsiteX71" fmla="*/ 1612232 w 2772725"/>
              <a:gd name="connsiteY71" fmla="*/ 217967 h 5547956"/>
              <a:gd name="connsiteX72" fmla="*/ 1588169 w 2772725"/>
              <a:gd name="connsiteY72" fmla="*/ 181872 h 5547956"/>
              <a:gd name="connsiteX73" fmla="*/ 1419726 w 2772725"/>
              <a:gd name="connsiteY73" fmla="*/ 49525 h 5547956"/>
              <a:gd name="connsiteX74" fmla="*/ 1371600 w 2772725"/>
              <a:gd name="connsiteY74" fmla="*/ 37493 h 5547956"/>
              <a:gd name="connsiteX75" fmla="*/ 1335505 w 2772725"/>
              <a:gd name="connsiteY75" fmla="*/ 25462 h 5547956"/>
              <a:gd name="connsiteX76" fmla="*/ 1203158 w 2772725"/>
              <a:gd name="connsiteY76"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58779 w 2772725"/>
              <a:gd name="connsiteY3" fmla="*/ 290156 h 5547956"/>
              <a:gd name="connsiteX4" fmla="*/ 1034716 w 2772725"/>
              <a:gd name="connsiteY4" fmla="*/ 338283 h 5547956"/>
              <a:gd name="connsiteX5" fmla="*/ 1022684 w 2772725"/>
              <a:gd name="connsiteY5" fmla="*/ 386409 h 5547956"/>
              <a:gd name="connsiteX6" fmla="*/ 962526 w 2772725"/>
              <a:gd name="connsiteY6" fmla="*/ 590946 h 5547956"/>
              <a:gd name="connsiteX7" fmla="*/ 938463 w 2772725"/>
              <a:gd name="connsiteY7" fmla="*/ 831578 h 5547956"/>
              <a:gd name="connsiteX8" fmla="*/ 902369 w 2772725"/>
              <a:gd name="connsiteY8" fmla="*/ 939862 h 5547956"/>
              <a:gd name="connsiteX9" fmla="*/ 818147 w 2772725"/>
              <a:gd name="connsiteY9" fmla="*/ 1240651 h 5547956"/>
              <a:gd name="connsiteX10" fmla="*/ 806116 w 2772725"/>
              <a:gd name="connsiteY10" fmla="*/ 1433156 h 5547956"/>
              <a:gd name="connsiteX11" fmla="*/ 770022 w 2772725"/>
              <a:gd name="connsiteY11" fmla="*/ 1818168 h 5547956"/>
              <a:gd name="connsiteX12" fmla="*/ 818147 w 2772725"/>
              <a:gd name="connsiteY12" fmla="*/ 2034735 h 5547956"/>
              <a:gd name="connsiteX13" fmla="*/ 830179 w 2772725"/>
              <a:gd name="connsiteY13" fmla="*/ 2359588 h 5547956"/>
              <a:gd name="connsiteX14" fmla="*/ 745958 w 2772725"/>
              <a:gd name="connsiteY14" fmla="*/ 2684441 h 5547956"/>
              <a:gd name="connsiteX15" fmla="*/ 733926 w 2772725"/>
              <a:gd name="connsiteY15" fmla="*/ 2732567 h 5547956"/>
              <a:gd name="connsiteX16" fmla="*/ 685800 w 2772725"/>
              <a:gd name="connsiteY16" fmla="*/ 2840851 h 5547956"/>
              <a:gd name="connsiteX17" fmla="*/ 625642 w 2772725"/>
              <a:gd name="connsiteY17" fmla="*/ 3009293 h 5547956"/>
              <a:gd name="connsiteX18" fmla="*/ 601579 w 2772725"/>
              <a:gd name="connsiteY18" fmla="*/ 3045388 h 5547956"/>
              <a:gd name="connsiteX19" fmla="*/ 517358 w 2772725"/>
              <a:gd name="connsiteY19" fmla="*/ 3129609 h 5547956"/>
              <a:gd name="connsiteX20" fmla="*/ 433137 w 2772725"/>
              <a:gd name="connsiteY20" fmla="*/ 3225862 h 5547956"/>
              <a:gd name="connsiteX21" fmla="*/ 372979 w 2772725"/>
              <a:gd name="connsiteY21" fmla="*/ 3286020 h 5547956"/>
              <a:gd name="connsiteX22" fmla="*/ 252663 w 2772725"/>
              <a:gd name="connsiteY22" fmla="*/ 3430399 h 5547956"/>
              <a:gd name="connsiteX23" fmla="*/ 168442 w 2772725"/>
              <a:gd name="connsiteY23" fmla="*/ 3502588 h 5547956"/>
              <a:gd name="connsiteX24" fmla="*/ 84221 w 2772725"/>
              <a:gd name="connsiteY24" fmla="*/ 3658999 h 5547956"/>
              <a:gd name="connsiteX25" fmla="*/ 60158 w 2772725"/>
              <a:gd name="connsiteY25" fmla="*/ 3707125 h 5547956"/>
              <a:gd name="connsiteX26" fmla="*/ 48126 w 2772725"/>
              <a:gd name="connsiteY26" fmla="*/ 3815409 h 5547956"/>
              <a:gd name="connsiteX27" fmla="*/ 24063 w 2772725"/>
              <a:gd name="connsiteY27" fmla="*/ 4044009 h 5547956"/>
              <a:gd name="connsiteX28" fmla="*/ 0 w 2772725"/>
              <a:gd name="connsiteY28" fmla="*/ 4765904 h 5547956"/>
              <a:gd name="connsiteX29" fmla="*/ 24063 w 2772725"/>
              <a:gd name="connsiteY29" fmla="*/ 5235135 h 5547956"/>
              <a:gd name="connsiteX30" fmla="*/ 120316 w 2772725"/>
              <a:gd name="connsiteY30" fmla="*/ 5367483 h 5547956"/>
              <a:gd name="connsiteX31" fmla="*/ 228600 w 2772725"/>
              <a:gd name="connsiteY31" fmla="*/ 5439672 h 5547956"/>
              <a:gd name="connsiteX32" fmla="*/ 312821 w 2772725"/>
              <a:gd name="connsiteY32" fmla="*/ 5499830 h 5547956"/>
              <a:gd name="connsiteX33" fmla="*/ 409074 w 2772725"/>
              <a:gd name="connsiteY33" fmla="*/ 5523893 h 5547956"/>
              <a:gd name="connsiteX34" fmla="*/ 493295 w 2772725"/>
              <a:gd name="connsiteY34" fmla="*/ 5547956 h 5547956"/>
              <a:gd name="connsiteX35" fmla="*/ 914400 w 2772725"/>
              <a:gd name="connsiteY35" fmla="*/ 5535925 h 5547956"/>
              <a:gd name="connsiteX36" fmla="*/ 1010653 w 2772725"/>
              <a:gd name="connsiteY36" fmla="*/ 5499830 h 5547956"/>
              <a:gd name="connsiteX37" fmla="*/ 1058779 w 2772725"/>
              <a:gd name="connsiteY37" fmla="*/ 5487799 h 5547956"/>
              <a:gd name="connsiteX38" fmla="*/ 1215190 w 2772725"/>
              <a:gd name="connsiteY38" fmla="*/ 5463735 h 5547956"/>
              <a:gd name="connsiteX39" fmla="*/ 1263316 w 2772725"/>
              <a:gd name="connsiteY39" fmla="*/ 5355451 h 5547956"/>
              <a:gd name="connsiteX40" fmla="*/ 1311442 w 2772725"/>
              <a:gd name="connsiteY40" fmla="*/ 5162946 h 5547956"/>
              <a:gd name="connsiteX41" fmla="*/ 1299411 w 2772725"/>
              <a:gd name="connsiteY41" fmla="*/ 4850125 h 5547956"/>
              <a:gd name="connsiteX42" fmla="*/ 1287379 w 2772725"/>
              <a:gd name="connsiteY42" fmla="*/ 4633556 h 5547956"/>
              <a:gd name="connsiteX43" fmla="*/ 1263316 w 2772725"/>
              <a:gd name="connsiteY43" fmla="*/ 4392925 h 5547956"/>
              <a:gd name="connsiteX44" fmla="*/ 1371600 w 2772725"/>
              <a:gd name="connsiteY44" fmla="*/ 3851504 h 5547956"/>
              <a:gd name="connsiteX45" fmla="*/ 1443790 w 2772725"/>
              <a:gd name="connsiteY45" fmla="*/ 3743220 h 5547956"/>
              <a:gd name="connsiteX46" fmla="*/ 1540042 w 2772725"/>
              <a:gd name="connsiteY46" fmla="*/ 3634935 h 5547956"/>
              <a:gd name="connsiteX47" fmla="*/ 1600200 w 2772725"/>
              <a:gd name="connsiteY47" fmla="*/ 3562746 h 5547956"/>
              <a:gd name="connsiteX48" fmla="*/ 1900990 w 2772725"/>
              <a:gd name="connsiteY48" fmla="*/ 3310083 h 5547956"/>
              <a:gd name="connsiteX49" fmla="*/ 2009274 w 2772725"/>
              <a:gd name="connsiteY49" fmla="*/ 3165704 h 5547956"/>
              <a:gd name="connsiteX50" fmla="*/ 2093495 w 2772725"/>
              <a:gd name="connsiteY50" fmla="*/ 3093514 h 5547956"/>
              <a:gd name="connsiteX51" fmla="*/ 2213811 w 2772725"/>
              <a:gd name="connsiteY51" fmla="*/ 2937104 h 5547956"/>
              <a:gd name="connsiteX52" fmla="*/ 2346158 w 2772725"/>
              <a:gd name="connsiteY52" fmla="*/ 2804756 h 5547956"/>
              <a:gd name="connsiteX53" fmla="*/ 2418347 w 2772725"/>
              <a:gd name="connsiteY53" fmla="*/ 2732567 h 5547956"/>
              <a:gd name="connsiteX54" fmla="*/ 2598821 w 2772725"/>
              <a:gd name="connsiteY54" fmla="*/ 2479904 h 5547956"/>
              <a:gd name="connsiteX55" fmla="*/ 2695074 w 2772725"/>
              <a:gd name="connsiteY55" fmla="*/ 2311462 h 5547956"/>
              <a:gd name="connsiteX56" fmla="*/ 2719137 w 2772725"/>
              <a:gd name="connsiteY56" fmla="*/ 2263335 h 5547956"/>
              <a:gd name="connsiteX57" fmla="*/ 2731169 w 2772725"/>
              <a:gd name="connsiteY57" fmla="*/ 2227241 h 5547956"/>
              <a:gd name="connsiteX58" fmla="*/ 2755232 w 2772725"/>
              <a:gd name="connsiteY58" fmla="*/ 2191146 h 5547956"/>
              <a:gd name="connsiteX59" fmla="*/ 2755232 w 2772725"/>
              <a:gd name="connsiteY59" fmla="*/ 1830199 h 5547956"/>
              <a:gd name="connsiteX60" fmla="*/ 2658979 w 2772725"/>
              <a:gd name="connsiteY60" fmla="*/ 1637693 h 5547956"/>
              <a:gd name="connsiteX61" fmla="*/ 2598821 w 2772725"/>
              <a:gd name="connsiteY61" fmla="*/ 1553472 h 5547956"/>
              <a:gd name="connsiteX62" fmla="*/ 2538663 w 2772725"/>
              <a:gd name="connsiteY62" fmla="*/ 1457220 h 5547956"/>
              <a:gd name="connsiteX63" fmla="*/ 2442411 w 2772725"/>
              <a:gd name="connsiteY63" fmla="*/ 1348935 h 5547956"/>
              <a:gd name="connsiteX64" fmla="*/ 2358190 w 2772725"/>
              <a:gd name="connsiteY64" fmla="*/ 1228620 h 5547956"/>
              <a:gd name="connsiteX65" fmla="*/ 2141621 w 2772725"/>
              <a:gd name="connsiteY65" fmla="*/ 987988 h 5547956"/>
              <a:gd name="connsiteX66" fmla="*/ 2069432 w 2772725"/>
              <a:gd name="connsiteY66" fmla="*/ 915799 h 5547956"/>
              <a:gd name="connsiteX67" fmla="*/ 1864895 w 2772725"/>
              <a:gd name="connsiteY67" fmla="*/ 590946 h 5547956"/>
              <a:gd name="connsiteX68" fmla="*/ 1828800 w 2772725"/>
              <a:gd name="connsiteY68" fmla="*/ 518756 h 5547956"/>
              <a:gd name="connsiteX69" fmla="*/ 1756611 w 2772725"/>
              <a:gd name="connsiteY69" fmla="*/ 410472 h 5547956"/>
              <a:gd name="connsiteX70" fmla="*/ 1732547 w 2772725"/>
              <a:gd name="connsiteY70" fmla="*/ 362346 h 5547956"/>
              <a:gd name="connsiteX71" fmla="*/ 1612232 w 2772725"/>
              <a:gd name="connsiteY71" fmla="*/ 217967 h 5547956"/>
              <a:gd name="connsiteX72" fmla="*/ 1419726 w 2772725"/>
              <a:gd name="connsiteY72" fmla="*/ 49525 h 5547956"/>
              <a:gd name="connsiteX73" fmla="*/ 1371600 w 2772725"/>
              <a:gd name="connsiteY73" fmla="*/ 37493 h 5547956"/>
              <a:gd name="connsiteX74" fmla="*/ 1335505 w 2772725"/>
              <a:gd name="connsiteY74" fmla="*/ 25462 h 5547956"/>
              <a:gd name="connsiteX75" fmla="*/ 1203158 w 2772725"/>
              <a:gd name="connsiteY75"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58779 w 2772725"/>
              <a:gd name="connsiteY3" fmla="*/ 290156 h 5547956"/>
              <a:gd name="connsiteX4" fmla="*/ 1034716 w 2772725"/>
              <a:gd name="connsiteY4" fmla="*/ 338283 h 5547956"/>
              <a:gd name="connsiteX5" fmla="*/ 1022684 w 2772725"/>
              <a:gd name="connsiteY5" fmla="*/ 386409 h 5547956"/>
              <a:gd name="connsiteX6" fmla="*/ 962526 w 2772725"/>
              <a:gd name="connsiteY6" fmla="*/ 590946 h 5547956"/>
              <a:gd name="connsiteX7" fmla="*/ 938463 w 2772725"/>
              <a:gd name="connsiteY7" fmla="*/ 831578 h 5547956"/>
              <a:gd name="connsiteX8" fmla="*/ 902369 w 2772725"/>
              <a:gd name="connsiteY8" fmla="*/ 939862 h 5547956"/>
              <a:gd name="connsiteX9" fmla="*/ 818147 w 2772725"/>
              <a:gd name="connsiteY9" fmla="*/ 1240651 h 5547956"/>
              <a:gd name="connsiteX10" fmla="*/ 806116 w 2772725"/>
              <a:gd name="connsiteY10" fmla="*/ 1433156 h 5547956"/>
              <a:gd name="connsiteX11" fmla="*/ 770022 w 2772725"/>
              <a:gd name="connsiteY11" fmla="*/ 1818168 h 5547956"/>
              <a:gd name="connsiteX12" fmla="*/ 818147 w 2772725"/>
              <a:gd name="connsiteY12" fmla="*/ 2034735 h 5547956"/>
              <a:gd name="connsiteX13" fmla="*/ 830179 w 2772725"/>
              <a:gd name="connsiteY13" fmla="*/ 2359588 h 5547956"/>
              <a:gd name="connsiteX14" fmla="*/ 745958 w 2772725"/>
              <a:gd name="connsiteY14" fmla="*/ 2684441 h 5547956"/>
              <a:gd name="connsiteX15" fmla="*/ 733926 w 2772725"/>
              <a:gd name="connsiteY15" fmla="*/ 2732567 h 5547956"/>
              <a:gd name="connsiteX16" fmla="*/ 685800 w 2772725"/>
              <a:gd name="connsiteY16" fmla="*/ 2840851 h 5547956"/>
              <a:gd name="connsiteX17" fmla="*/ 625642 w 2772725"/>
              <a:gd name="connsiteY17" fmla="*/ 3009293 h 5547956"/>
              <a:gd name="connsiteX18" fmla="*/ 601579 w 2772725"/>
              <a:gd name="connsiteY18" fmla="*/ 3045388 h 5547956"/>
              <a:gd name="connsiteX19" fmla="*/ 517358 w 2772725"/>
              <a:gd name="connsiteY19" fmla="*/ 3129609 h 5547956"/>
              <a:gd name="connsiteX20" fmla="*/ 433137 w 2772725"/>
              <a:gd name="connsiteY20" fmla="*/ 3225862 h 5547956"/>
              <a:gd name="connsiteX21" fmla="*/ 372979 w 2772725"/>
              <a:gd name="connsiteY21" fmla="*/ 3286020 h 5547956"/>
              <a:gd name="connsiteX22" fmla="*/ 252663 w 2772725"/>
              <a:gd name="connsiteY22" fmla="*/ 3430399 h 5547956"/>
              <a:gd name="connsiteX23" fmla="*/ 168442 w 2772725"/>
              <a:gd name="connsiteY23" fmla="*/ 3502588 h 5547956"/>
              <a:gd name="connsiteX24" fmla="*/ 84221 w 2772725"/>
              <a:gd name="connsiteY24" fmla="*/ 3658999 h 5547956"/>
              <a:gd name="connsiteX25" fmla="*/ 60158 w 2772725"/>
              <a:gd name="connsiteY25" fmla="*/ 3707125 h 5547956"/>
              <a:gd name="connsiteX26" fmla="*/ 48126 w 2772725"/>
              <a:gd name="connsiteY26" fmla="*/ 3815409 h 5547956"/>
              <a:gd name="connsiteX27" fmla="*/ 24063 w 2772725"/>
              <a:gd name="connsiteY27" fmla="*/ 4044009 h 5547956"/>
              <a:gd name="connsiteX28" fmla="*/ 0 w 2772725"/>
              <a:gd name="connsiteY28" fmla="*/ 4765904 h 5547956"/>
              <a:gd name="connsiteX29" fmla="*/ 24063 w 2772725"/>
              <a:gd name="connsiteY29" fmla="*/ 5235135 h 5547956"/>
              <a:gd name="connsiteX30" fmla="*/ 120316 w 2772725"/>
              <a:gd name="connsiteY30" fmla="*/ 5367483 h 5547956"/>
              <a:gd name="connsiteX31" fmla="*/ 228600 w 2772725"/>
              <a:gd name="connsiteY31" fmla="*/ 5439672 h 5547956"/>
              <a:gd name="connsiteX32" fmla="*/ 312821 w 2772725"/>
              <a:gd name="connsiteY32" fmla="*/ 5499830 h 5547956"/>
              <a:gd name="connsiteX33" fmla="*/ 409074 w 2772725"/>
              <a:gd name="connsiteY33" fmla="*/ 5523893 h 5547956"/>
              <a:gd name="connsiteX34" fmla="*/ 493295 w 2772725"/>
              <a:gd name="connsiteY34" fmla="*/ 5547956 h 5547956"/>
              <a:gd name="connsiteX35" fmla="*/ 914400 w 2772725"/>
              <a:gd name="connsiteY35" fmla="*/ 5535925 h 5547956"/>
              <a:gd name="connsiteX36" fmla="*/ 1010653 w 2772725"/>
              <a:gd name="connsiteY36" fmla="*/ 5499830 h 5547956"/>
              <a:gd name="connsiteX37" fmla="*/ 1058779 w 2772725"/>
              <a:gd name="connsiteY37" fmla="*/ 5487799 h 5547956"/>
              <a:gd name="connsiteX38" fmla="*/ 1215190 w 2772725"/>
              <a:gd name="connsiteY38" fmla="*/ 5463735 h 5547956"/>
              <a:gd name="connsiteX39" fmla="*/ 1263316 w 2772725"/>
              <a:gd name="connsiteY39" fmla="*/ 5355451 h 5547956"/>
              <a:gd name="connsiteX40" fmla="*/ 1311442 w 2772725"/>
              <a:gd name="connsiteY40" fmla="*/ 5162946 h 5547956"/>
              <a:gd name="connsiteX41" fmla="*/ 1299411 w 2772725"/>
              <a:gd name="connsiteY41" fmla="*/ 4850125 h 5547956"/>
              <a:gd name="connsiteX42" fmla="*/ 1287379 w 2772725"/>
              <a:gd name="connsiteY42" fmla="*/ 4633556 h 5547956"/>
              <a:gd name="connsiteX43" fmla="*/ 1263316 w 2772725"/>
              <a:gd name="connsiteY43" fmla="*/ 4392925 h 5547956"/>
              <a:gd name="connsiteX44" fmla="*/ 1371600 w 2772725"/>
              <a:gd name="connsiteY44" fmla="*/ 3851504 h 5547956"/>
              <a:gd name="connsiteX45" fmla="*/ 1443790 w 2772725"/>
              <a:gd name="connsiteY45" fmla="*/ 3743220 h 5547956"/>
              <a:gd name="connsiteX46" fmla="*/ 1540042 w 2772725"/>
              <a:gd name="connsiteY46" fmla="*/ 3634935 h 5547956"/>
              <a:gd name="connsiteX47" fmla="*/ 1600200 w 2772725"/>
              <a:gd name="connsiteY47" fmla="*/ 3562746 h 5547956"/>
              <a:gd name="connsiteX48" fmla="*/ 1900990 w 2772725"/>
              <a:gd name="connsiteY48" fmla="*/ 3310083 h 5547956"/>
              <a:gd name="connsiteX49" fmla="*/ 2009274 w 2772725"/>
              <a:gd name="connsiteY49" fmla="*/ 3165704 h 5547956"/>
              <a:gd name="connsiteX50" fmla="*/ 2093495 w 2772725"/>
              <a:gd name="connsiteY50" fmla="*/ 3093514 h 5547956"/>
              <a:gd name="connsiteX51" fmla="*/ 2213811 w 2772725"/>
              <a:gd name="connsiteY51" fmla="*/ 2937104 h 5547956"/>
              <a:gd name="connsiteX52" fmla="*/ 2346158 w 2772725"/>
              <a:gd name="connsiteY52" fmla="*/ 2804756 h 5547956"/>
              <a:gd name="connsiteX53" fmla="*/ 2418347 w 2772725"/>
              <a:gd name="connsiteY53" fmla="*/ 2732567 h 5547956"/>
              <a:gd name="connsiteX54" fmla="*/ 2598821 w 2772725"/>
              <a:gd name="connsiteY54" fmla="*/ 2479904 h 5547956"/>
              <a:gd name="connsiteX55" fmla="*/ 2695074 w 2772725"/>
              <a:gd name="connsiteY55" fmla="*/ 2311462 h 5547956"/>
              <a:gd name="connsiteX56" fmla="*/ 2719137 w 2772725"/>
              <a:gd name="connsiteY56" fmla="*/ 2263335 h 5547956"/>
              <a:gd name="connsiteX57" fmla="*/ 2731169 w 2772725"/>
              <a:gd name="connsiteY57" fmla="*/ 2227241 h 5547956"/>
              <a:gd name="connsiteX58" fmla="*/ 2755232 w 2772725"/>
              <a:gd name="connsiteY58" fmla="*/ 2191146 h 5547956"/>
              <a:gd name="connsiteX59" fmla="*/ 2755232 w 2772725"/>
              <a:gd name="connsiteY59" fmla="*/ 1830199 h 5547956"/>
              <a:gd name="connsiteX60" fmla="*/ 2658979 w 2772725"/>
              <a:gd name="connsiteY60" fmla="*/ 1637693 h 5547956"/>
              <a:gd name="connsiteX61" fmla="*/ 2598821 w 2772725"/>
              <a:gd name="connsiteY61" fmla="*/ 1553472 h 5547956"/>
              <a:gd name="connsiteX62" fmla="*/ 2442411 w 2772725"/>
              <a:gd name="connsiteY62" fmla="*/ 1348935 h 5547956"/>
              <a:gd name="connsiteX63" fmla="*/ 2358190 w 2772725"/>
              <a:gd name="connsiteY63" fmla="*/ 1228620 h 5547956"/>
              <a:gd name="connsiteX64" fmla="*/ 2141621 w 2772725"/>
              <a:gd name="connsiteY64" fmla="*/ 987988 h 5547956"/>
              <a:gd name="connsiteX65" fmla="*/ 2069432 w 2772725"/>
              <a:gd name="connsiteY65" fmla="*/ 915799 h 5547956"/>
              <a:gd name="connsiteX66" fmla="*/ 1864895 w 2772725"/>
              <a:gd name="connsiteY66" fmla="*/ 590946 h 5547956"/>
              <a:gd name="connsiteX67" fmla="*/ 1828800 w 2772725"/>
              <a:gd name="connsiteY67" fmla="*/ 518756 h 5547956"/>
              <a:gd name="connsiteX68" fmla="*/ 1756611 w 2772725"/>
              <a:gd name="connsiteY68" fmla="*/ 410472 h 5547956"/>
              <a:gd name="connsiteX69" fmla="*/ 1732547 w 2772725"/>
              <a:gd name="connsiteY69" fmla="*/ 362346 h 5547956"/>
              <a:gd name="connsiteX70" fmla="*/ 1612232 w 2772725"/>
              <a:gd name="connsiteY70" fmla="*/ 217967 h 5547956"/>
              <a:gd name="connsiteX71" fmla="*/ 1419726 w 2772725"/>
              <a:gd name="connsiteY71" fmla="*/ 49525 h 5547956"/>
              <a:gd name="connsiteX72" fmla="*/ 1371600 w 2772725"/>
              <a:gd name="connsiteY72" fmla="*/ 37493 h 5547956"/>
              <a:gd name="connsiteX73" fmla="*/ 1335505 w 2772725"/>
              <a:gd name="connsiteY73" fmla="*/ 25462 h 5547956"/>
              <a:gd name="connsiteX74" fmla="*/ 1203158 w 2772725"/>
              <a:gd name="connsiteY74"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58779 w 2772725"/>
              <a:gd name="connsiteY3" fmla="*/ 290156 h 5547956"/>
              <a:gd name="connsiteX4" fmla="*/ 1034716 w 2772725"/>
              <a:gd name="connsiteY4" fmla="*/ 338283 h 5547956"/>
              <a:gd name="connsiteX5" fmla="*/ 1022684 w 2772725"/>
              <a:gd name="connsiteY5" fmla="*/ 386409 h 5547956"/>
              <a:gd name="connsiteX6" fmla="*/ 962526 w 2772725"/>
              <a:gd name="connsiteY6" fmla="*/ 590946 h 5547956"/>
              <a:gd name="connsiteX7" fmla="*/ 938463 w 2772725"/>
              <a:gd name="connsiteY7" fmla="*/ 831578 h 5547956"/>
              <a:gd name="connsiteX8" fmla="*/ 902369 w 2772725"/>
              <a:gd name="connsiteY8" fmla="*/ 939862 h 5547956"/>
              <a:gd name="connsiteX9" fmla="*/ 818147 w 2772725"/>
              <a:gd name="connsiteY9" fmla="*/ 1240651 h 5547956"/>
              <a:gd name="connsiteX10" fmla="*/ 806116 w 2772725"/>
              <a:gd name="connsiteY10" fmla="*/ 1433156 h 5547956"/>
              <a:gd name="connsiteX11" fmla="*/ 770022 w 2772725"/>
              <a:gd name="connsiteY11" fmla="*/ 1818168 h 5547956"/>
              <a:gd name="connsiteX12" fmla="*/ 818147 w 2772725"/>
              <a:gd name="connsiteY12" fmla="*/ 2034735 h 5547956"/>
              <a:gd name="connsiteX13" fmla="*/ 830179 w 2772725"/>
              <a:gd name="connsiteY13" fmla="*/ 2359588 h 5547956"/>
              <a:gd name="connsiteX14" fmla="*/ 745958 w 2772725"/>
              <a:gd name="connsiteY14" fmla="*/ 2684441 h 5547956"/>
              <a:gd name="connsiteX15" fmla="*/ 733926 w 2772725"/>
              <a:gd name="connsiteY15" fmla="*/ 2732567 h 5547956"/>
              <a:gd name="connsiteX16" fmla="*/ 685800 w 2772725"/>
              <a:gd name="connsiteY16" fmla="*/ 2840851 h 5547956"/>
              <a:gd name="connsiteX17" fmla="*/ 625642 w 2772725"/>
              <a:gd name="connsiteY17" fmla="*/ 3009293 h 5547956"/>
              <a:gd name="connsiteX18" fmla="*/ 601579 w 2772725"/>
              <a:gd name="connsiteY18" fmla="*/ 3045388 h 5547956"/>
              <a:gd name="connsiteX19" fmla="*/ 517358 w 2772725"/>
              <a:gd name="connsiteY19" fmla="*/ 3129609 h 5547956"/>
              <a:gd name="connsiteX20" fmla="*/ 433137 w 2772725"/>
              <a:gd name="connsiteY20" fmla="*/ 3225862 h 5547956"/>
              <a:gd name="connsiteX21" fmla="*/ 372979 w 2772725"/>
              <a:gd name="connsiteY21" fmla="*/ 3286020 h 5547956"/>
              <a:gd name="connsiteX22" fmla="*/ 252663 w 2772725"/>
              <a:gd name="connsiteY22" fmla="*/ 3430399 h 5547956"/>
              <a:gd name="connsiteX23" fmla="*/ 168442 w 2772725"/>
              <a:gd name="connsiteY23" fmla="*/ 3502588 h 5547956"/>
              <a:gd name="connsiteX24" fmla="*/ 84221 w 2772725"/>
              <a:gd name="connsiteY24" fmla="*/ 3658999 h 5547956"/>
              <a:gd name="connsiteX25" fmla="*/ 60158 w 2772725"/>
              <a:gd name="connsiteY25" fmla="*/ 3707125 h 5547956"/>
              <a:gd name="connsiteX26" fmla="*/ 48126 w 2772725"/>
              <a:gd name="connsiteY26" fmla="*/ 3815409 h 5547956"/>
              <a:gd name="connsiteX27" fmla="*/ 24063 w 2772725"/>
              <a:gd name="connsiteY27" fmla="*/ 4044009 h 5547956"/>
              <a:gd name="connsiteX28" fmla="*/ 0 w 2772725"/>
              <a:gd name="connsiteY28" fmla="*/ 4765904 h 5547956"/>
              <a:gd name="connsiteX29" fmla="*/ 24063 w 2772725"/>
              <a:gd name="connsiteY29" fmla="*/ 5235135 h 5547956"/>
              <a:gd name="connsiteX30" fmla="*/ 120316 w 2772725"/>
              <a:gd name="connsiteY30" fmla="*/ 5367483 h 5547956"/>
              <a:gd name="connsiteX31" fmla="*/ 228600 w 2772725"/>
              <a:gd name="connsiteY31" fmla="*/ 5439672 h 5547956"/>
              <a:gd name="connsiteX32" fmla="*/ 312821 w 2772725"/>
              <a:gd name="connsiteY32" fmla="*/ 5499830 h 5547956"/>
              <a:gd name="connsiteX33" fmla="*/ 409074 w 2772725"/>
              <a:gd name="connsiteY33" fmla="*/ 5523893 h 5547956"/>
              <a:gd name="connsiteX34" fmla="*/ 493295 w 2772725"/>
              <a:gd name="connsiteY34" fmla="*/ 5547956 h 5547956"/>
              <a:gd name="connsiteX35" fmla="*/ 914400 w 2772725"/>
              <a:gd name="connsiteY35" fmla="*/ 5535925 h 5547956"/>
              <a:gd name="connsiteX36" fmla="*/ 1010653 w 2772725"/>
              <a:gd name="connsiteY36" fmla="*/ 5499830 h 5547956"/>
              <a:gd name="connsiteX37" fmla="*/ 1058779 w 2772725"/>
              <a:gd name="connsiteY37" fmla="*/ 5487799 h 5547956"/>
              <a:gd name="connsiteX38" fmla="*/ 1215190 w 2772725"/>
              <a:gd name="connsiteY38" fmla="*/ 5463735 h 5547956"/>
              <a:gd name="connsiteX39" fmla="*/ 1263316 w 2772725"/>
              <a:gd name="connsiteY39" fmla="*/ 5355451 h 5547956"/>
              <a:gd name="connsiteX40" fmla="*/ 1311442 w 2772725"/>
              <a:gd name="connsiteY40" fmla="*/ 5162946 h 5547956"/>
              <a:gd name="connsiteX41" fmla="*/ 1299411 w 2772725"/>
              <a:gd name="connsiteY41" fmla="*/ 4850125 h 5547956"/>
              <a:gd name="connsiteX42" fmla="*/ 1287379 w 2772725"/>
              <a:gd name="connsiteY42" fmla="*/ 4633556 h 5547956"/>
              <a:gd name="connsiteX43" fmla="*/ 1263316 w 2772725"/>
              <a:gd name="connsiteY43" fmla="*/ 4392925 h 5547956"/>
              <a:gd name="connsiteX44" fmla="*/ 1371600 w 2772725"/>
              <a:gd name="connsiteY44" fmla="*/ 3851504 h 5547956"/>
              <a:gd name="connsiteX45" fmla="*/ 1443790 w 2772725"/>
              <a:gd name="connsiteY45" fmla="*/ 3743220 h 5547956"/>
              <a:gd name="connsiteX46" fmla="*/ 1540042 w 2772725"/>
              <a:gd name="connsiteY46" fmla="*/ 3634935 h 5547956"/>
              <a:gd name="connsiteX47" fmla="*/ 1600200 w 2772725"/>
              <a:gd name="connsiteY47" fmla="*/ 3562746 h 5547956"/>
              <a:gd name="connsiteX48" fmla="*/ 1900990 w 2772725"/>
              <a:gd name="connsiteY48" fmla="*/ 3310083 h 5547956"/>
              <a:gd name="connsiteX49" fmla="*/ 2009274 w 2772725"/>
              <a:gd name="connsiteY49" fmla="*/ 3165704 h 5547956"/>
              <a:gd name="connsiteX50" fmla="*/ 2093495 w 2772725"/>
              <a:gd name="connsiteY50" fmla="*/ 3093514 h 5547956"/>
              <a:gd name="connsiteX51" fmla="*/ 2213811 w 2772725"/>
              <a:gd name="connsiteY51" fmla="*/ 2937104 h 5547956"/>
              <a:gd name="connsiteX52" fmla="*/ 2346158 w 2772725"/>
              <a:gd name="connsiteY52" fmla="*/ 2804756 h 5547956"/>
              <a:gd name="connsiteX53" fmla="*/ 2418347 w 2772725"/>
              <a:gd name="connsiteY53" fmla="*/ 2732567 h 5547956"/>
              <a:gd name="connsiteX54" fmla="*/ 2598821 w 2772725"/>
              <a:gd name="connsiteY54" fmla="*/ 2479904 h 5547956"/>
              <a:gd name="connsiteX55" fmla="*/ 2695074 w 2772725"/>
              <a:gd name="connsiteY55" fmla="*/ 2311462 h 5547956"/>
              <a:gd name="connsiteX56" fmla="*/ 2719137 w 2772725"/>
              <a:gd name="connsiteY56" fmla="*/ 2263335 h 5547956"/>
              <a:gd name="connsiteX57" fmla="*/ 2755232 w 2772725"/>
              <a:gd name="connsiteY57" fmla="*/ 2191146 h 5547956"/>
              <a:gd name="connsiteX58" fmla="*/ 2755232 w 2772725"/>
              <a:gd name="connsiteY58" fmla="*/ 1830199 h 5547956"/>
              <a:gd name="connsiteX59" fmla="*/ 2658979 w 2772725"/>
              <a:gd name="connsiteY59" fmla="*/ 1637693 h 5547956"/>
              <a:gd name="connsiteX60" fmla="*/ 2598821 w 2772725"/>
              <a:gd name="connsiteY60" fmla="*/ 1553472 h 5547956"/>
              <a:gd name="connsiteX61" fmla="*/ 2442411 w 2772725"/>
              <a:gd name="connsiteY61" fmla="*/ 1348935 h 5547956"/>
              <a:gd name="connsiteX62" fmla="*/ 2358190 w 2772725"/>
              <a:gd name="connsiteY62" fmla="*/ 1228620 h 5547956"/>
              <a:gd name="connsiteX63" fmla="*/ 2141621 w 2772725"/>
              <a:gd name="connsiteY63" fmla="*/ 987988 h 5547956"/>
              <a:gd name="connsiteX64" fmla="*/ 2069432 w 2772725"/>
              <a:gd name="connsiteY64" fmla="*/ 915799 h 5547956"/>
              <a:gd name="connsiteX65" fmla="*/ 1864895 w 2772725"/>
              <a:gd name="connsiteY65" fmla="*/ 590946 h 5547956"/>
              <a:gd name="connsiteX66" fmla="*/ 1828800 w 2772725"/>
              <a:gd name="connsiteY66" fmla="*/ 518756 h 5547956"/>
              <a:gd name="connsiteX67" fmla="*/ 1756611 w 2772725"/>
              <a:gd name="connsiteY67" fmla="*/ 410472 h 5547956"/>
              <a:gd name="connsiteX68" fmla="*/ 1732547 w 2772725"/>
              <a:gd name="connsiteY68" fmla="*/ 362346 h 5547956"/>
              <a:gd name="connsiteX69" fmla="*/ 1612232 w 2772725"/>
              <a:gd name="connsiteY69" fmla="*/ 217967 h 5547956"/>
              <a:gd name="connsiteX70" fmla="*/ 1419726 w 2772725"/>
              <a:gd name="connsiteY70" fmla="*/ 49525 h 5547956"/>
              <a:gd name="connsiteX71" fmla="*/ 1371600 w 2772725"/>
              <a:gd name="connsiteY71" fmla="*/ 37493 h 5547956"/>
              <a:gd name="connsiteX72" fmla="*/ 1335505 w 2772725"/>
              <a:gd name="connsiteY72" fmla="*/ 25462 h 5547956"/>
              <a:gd name="connsiteX73" fmla="*/ 1203158 w 2772725"/>
              <a:gd name="connsiteY73"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58779 w 2772725"/>
              <a:gd name="connsiteY3" fmla="*/ 290156 h 5547956"/>
              <a:gd name="connsiteX4" fmla="*/ 1034716 w 2772725"/>
              <a:gd name="connsiteY4" fmla="*/ 338283 h 5547956"/>
              <a:gd name="connsiteX5" fmla="*/ 1022684 w 2772725"/>
              <a:gd name="connsiteY5" fmla="*/ 386409 h 5547956"/>
              <a:gd name="connsiteX6" fmla="*/ 962526 w 2772725"/>
              <a:gd name="connsiteY6" fmla="*/ 590946 h 5547956"/>
              <a:gd name="connsiteX7" fmla="*/ 938463 w 2772725"/>
              <a:gd name="connsiteY7" fmla="*/ 831578 h 5547956"/>
              <a:gd name="connsiteX8" fmla="*/ 902369 w 2772725"/>
              <a:gd name="connsiteY8" fmla="*/ 939862 h 5547956"/>
              <a:gd name="connsiteX9" fmla="*/ 818147 w 2772725"/>
              <a:gd name="connsiteY9" fmla="*/ 1240651 h 5547956"/>
              <a:gd name="connsiteX10" fmla="*/ 806116 w 2772725"/>
              <a:gd name="connsiteY10" fmla="*/ 1433156 h 5547956"/>
              <a:gd name="connsiteX11" fmla="*/ 770022 w 2772725"/>
              <a:gd name="connsiteY11" fmla="*/ 1818168 h 5547956"/>
              <a:gd name="connsiteX12" fmla="*/ 818147 w 2772725"/>
              <a:gd name="connsiteY12" fmla="*/ 2034735 h 5547956"/>
              <a:gd name="connsiteX13" fmla="*/ 830179 w 2772725"/>
              <a:gd name="connsiteY13" fmla="*/ 2359588 h 5547956"/>
              <a:gd name="connsiteX14" fmla="*/ 745958 w 2772725"/>
              <a:gd name="connsiteY14" fmla="*/ 2684441 h 5547956"/>
              <a:gd name="connsiteX15" fmla="*/ 733926 w 2772725"/>
              <a:gd name="connsiteY15" fmla="*/ 2732567 h 5547956"/>
              <a:gd name="connsiteX16" fmla="*/ 685800 w 2772725"/>
              <a:gd name="connsiteY16" fmla="*/ 2840851 h 5547956"/>
              <a:gd name="connsiteX17" fmla="*/ 625642 w 2772725"/>
              <a:gd name="connsiteY17" fmla="*/ 3009293 h 5547956"/>
              <a:gd name="connsiteX18" fmla="*/ 601579 w 2772725"/>
              <a:gd name="connsiteY18" fmla="*/ 3045388 h 5547956"/>
              <a:gd name="connsiteX19" fmla="*/ 517358 w 2772725"/>
              <a:gd name="connsiteY19" fmla="*/ 3129609 h 5547956"/>
              <a:gd name="connsiteX20" fmla="*/ 433137 w 2772725"/>
              <a:gd name="connsiteY20" fmla="*/ 3225862 h 5547956"/>
              <a:gd name="connsiteX21" fmla="*/ 372979 w 2772725"/>
              <a:gd name="connsiteY21" fmla="*/ 3286020 h 5547956"/>
              <a:gd name="connsiteX22" fmla="*/ 252663 w 2772725"/>
              <a:gd name="connsiteY22" fmla="*/ 3430399 h 5547956"/>
              <a:gd name="connsiteX23" fmla="*/ 168442 w 2772725"/>
              <a:gd name="connsiteY23" fmla="*/ 3502588 h 5547956"/>
              <a:gd name="connsiteX24" fmla="*/ 84221 w 2772725"/>
              <a:gd name="connsiteY24" fmla="*/ 3658999 h 5547956"/>
              <a:gd name="connsiteX25" fmla="*/ 60158 w 2772725"/>
              <a:gd name="connsiteY25" fmla="*/ 3707125 h 5547956"/>
              <a:gd name="connsiteX26" fmla="*/ 48126 w 2772725"/>
              <a:gd name="connsiteY26" fmla="*/ 3815409 h 5547956"/>
              <a:gd name="connsiteX27" fmla="*/ 24063 w 2772725"/>
              <a:gd name="connsiteY27" fmla="*/ 4044009 h 5547956"/>
              <a:gd name="connsiteX28" fmla="*/ 0 w 2772725"/>
              <a:gd name="connsiteY28" fmla="*/ 4765904 h 5547956"/>
              <a:gd name="connsiteX29" fmla="*/ 24063 w 2772725"/>
              <a:gd name="connsiteY29" fmla="*/ 5235135 h 5547956"/>
              <a:gd name="connsiteX30" fmla="*/ 120316 w 2772725"/>
              <a:gd name="connsiteY30" fmla="*/ 5367483 h 5547956"/>
              <a:gd name="connsiteX31" fmla="*/ 228600 w 2772725"/>
              <a:gd name="connsiteY31" fmla="*/ 5439672 h 5547956"/>
              <a:gd name="connsiteX32" fmla="*/ 312821 w 2772725"/>
              <a:gd name="connsiteY32" fmla="*/ 5499830 h 5547956"/>
              <a:gd name="connsiteX33" fmla="*/ 409074 w 2772725"/>
              <a:gd name="connsiteY33" fmla="*/ 5523893 h 5547956"/>
              <a:gd name="connsiteX34" fmla="*/ 493295 w 2772725"/>
              <a:gd name="connsiteY34" fmla="*/ 5547956 h 5547956"/>
              <a:gd name="connsiteX35" fmla="*/ 914400 w 2772725"/>
              <a:gd name="connsiteY35" fmla="*/ 5535925 h 5547956"/>
              <a:gd name="connsiteX36" fmla="*/ 1010653 w 2772725"/>
              <a:gd name="connsiteY36" fmla="*/ 5499830 h 5547956"/>
              <a:gd name="connsiteX37" fmla="*/ 1058779 w 2772725"/>
              <a:gd name="connsiteY37" fmla="*/ 5487799 h 5547956"/>
              <a:gd name="connsiteX38" fmla="*/ 1215190 w 2772725"/>
              <a:gd name="connsiteY38" fmla="*/ 5463735 h 5547956"/>
              <a:gd name="connsiteX39" fmla="*/ 1263316 w 2772725"/>
              <a:gd name="connsiteY39" fmla="*/ 5355451 h 5547956"/>
              <a:gd name="connsiteX40" fmla="*/ 1311442 w 2772725"/>
              <a:gd name="connsiteY40" fmla="*/ 5162946 h 5547956"/>
              <a:gd name="connsiteX41" fmla="*/ 1299411 w 2772725"/>
              <a:gd name="connsiteY41" fmla="*/ 4850125 h 5547956"/>
              <a:gd name="connsiteX42" fmla="*/ 1287379 w 2772725"/>
              <a:gd name="connsiteY42" fmla="*/ 4633556 h 5547956"/>
              <a:gd name="connsiteX43" fmla="*/ 1263316 w 2772725"/>
              <a:gd name="connsiteY43" fmla="*/ 4392925 h 5547956"/>
              <a:gd name="connsiteX44" fmla="*/ 1371600 w 2772725"/>
              <a:gd name="connsiteY44" fmla="*/ 3851504 h 5547956"/>
              <a:gd name="connsiteX45" fmla="*/ 1443790 w 2772725"/>
              <a:gd name="connsiteY45" fmla="*/ 3743220 h 5547956"/>
              <a:gd name="connsiteX46" fmla="*/ 1540042 w 2772725"/>
              <a:gd name="connsiteY46" fmla="*/ 3634935 h 5547956"/>
              <a:gd name="connsiteX47" fmla="*/ 1600200 w 2772725"/>
              <a:gd name="connsiteY47" fmla="*/ 3562746 h 5547956"/>
              <a:gd name="connsiteX48" fmla="*/ 1900990 w 2772725"/>
              <a:gd name="connsiteY48" fmla="*/ 3310083 h 5547956"/>
              <a:gd name="connsiteX49" fmla="*/ 2009274 w 2772725"/>
              <a:gd name="connsiteY49" fmla="*/ 3165704 h 5547956"/>
              <a:gd name="connsiteX50" fmla="*/ 2093495 w 2772725"/>
              <a:gd name="connsiteY50" fmla="*/ 3093514 h 5547956"/>
              <a:gd name="connsiteX51" fmla="*/ 2213811 w 2772725"/>
              <a:gd name="connsiteY51" fmla="*/ 2937104 h 5547956"/>
              <a:gd name="connsiteX52" fmla="*/ 2346158 w 2772725"/>
              <a:gd name="connsiteY52" fmla="*/ 2804756 h 5547956"/>
              <a:gd name="connsiteX53" fmla="*/ 2418347 w 2772725"/>
              <a:gd name="connsiteY53" fmla="*/ 2732567 h 5547956"/>
              <a:gd name="connsiteX54" fmla="*/ 2598821 w 2772725"/>
              <a:gd name="connsiteY54" fmla="*/ 2479904 h 5547956"/>
              <a:gd name="connsiteX55" fmla="*/ 2695074 w 2772725"/>
              <a:gd name="connsiteY55" fmla="*/ 2311462 h 5547956"/>
              <a:gd name="connsiteX56" fmla="*/ 2755232 w 2772725"/>
              <a:gd name="connsiteY56" fmla="*/ 2191146 h 5547956"/>
              <a:gd name="connsiteX57" fmla="*/ 2755232 w 2772725"/>
              <a:gd name="connsiteY57" fmla="*/ 1830199 h 5547956"/>
              <a:gd name="connsiteX58" fmla="*/ 2658979 w 2772725"/>
              <a:gd name="connsiteY58" fmla="*/ 1637693 h 5547956"/>
              <a:gd name="connsiteX59" fmla="*/ 2598821 w 2772725"/>
              <a:gd name="connsiteY59" fmla="*/ 1553472 h 5547956"/>
              <a:gd name="connsiteX60" fmla="*/ 2442411 w 2772725"/>
              <a:gd name="connsiteY60" fmla="*/ 1348935 h 5547956"/>
              <a:gd name="connsiteX61" fmla="*/ 2358190 w 2772725"/>
              <a:gd name="connsiteY61" fmla="*/ 1228620 h 5547956"/>
              <a:gd name="connsiteX62" fmla="*/ 2141621 w 2772725"/>
              <a:gd name="connsiteY62" fmla="*/ 987988 h 5547956"/>
              <a:gd name="connsiteX63" fmla="*/ 2069432 w 2772725"/>
              <a:gd name="connsiteY63" fmla="*/ 915799 h 5547956"/>
              <a:gd name="connsiteX64" fmla="*/ 1864895 w 2772725"/>
              <a:gd name="connsiteY64" fmla="*/ 590946 h 5547956"/>
              <a:gd name="connsiteX65" fmla="*/ 1828800 w 2772725"/>
              <a:gd name="connsiteY65" fmla="*/ 518756 h 5547956"/>
              <a:gd name="connsiteX66" fmla="*/ 1756611 w 2772725"/>
              <a:gd name="connsiteY66" fmla="*/ 410472 h 5547956"/>
              <a:gd name="connsiteX67" fmla="*/ 1732547 w 2772725"/>
              <a:gd name="connsiteY67" fmla="*/ 362346 h 5547956"/>
              <a:gd name="connsiteX68" fmla="*/ 1612232 w 2772725"/>
              <a:gd name="connsiteY68" fmla="*/ 217967 h 5547956"/>
              <a:gd name="connsiteX69" fmla="*/ 1419726 w 2772725"/>
              <a:gd name="connsiteY69" fmla="*/ 49525 h 5547956"/>
              <a:gd name="connsiteX70" fmla="*/ 1371600 w 2772725"/>
              <a:gd name="connsiteY70" fmla="*/ 37493 h 5547956"/>
              <a:gd name="connsiteX71" fmla="*/ 1335505 w 2772725"/>
              <a:gd name="connsiteY71" fmla="*/ 25462 h 5547956"/>
              <a:gd name="connsiteX72" fmla="*/ 1203158 w 2772725"/>
              <a:gd name="connsiteY72"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58779 w 2772725"/>
              <a:gd name="connsiteY3" fmla="*/ 290156 h 5547956"/>
              <a:gd name="connsiteX4" fmla="*/ 1034716 w 2772725"/>
              <a:gd name="connsiteY4" fmla="*/ 338283 h 5547956"/>
              <a:gd name="connsiteX5" fmla="*/ 1022684 w 2772725"/>
              <a:gd name="connsiteY5" fmla="*/ 386409 h 5547956"/>
              <a:gd name="connsiteX6" fmla="*/ 962526 w 2772725"/>
              <a:gd name="connsiteY6" fmla="*/ 590946 h 5547956"/>
              <a:gd name="connsiteX7" fmla="*/ 938463 w 2772725"/>
              <a:gd name="connsiteY7" fmla="*/ 831578 h 5547956"/>
              <a:gd name="connsiteX8" fmla="*/ 902369 w 2772725"/>
              <a:gd name="connsiteY8" fmla="*/ 939862 h 5547956"/>
              <a:gd name="connsiteX9" fmla="*/ 818147 w 2772725"/>
              <a:gd name="connsiteY9" fmla="*/ 1240651 h 5547956"/>
              <a:gd name="connsiteX10" fmla="*/ 806116 w 2772725"/>
              <a:gd name="connsiteY10" fmla="*/ 1433156 h 5547956"/>
              <a:gd name="connsiteX11" fmla="*/ 770022 w 2772725"/>
              <a:gd name="connsiteY11" fmla="*/ 1818168 h 5547956"/>
              <a:gd name="connsiteX12" fmla="*/ 818147 w 2772725"/>
              <a:gd name="connsiteY12" fmla="*/ 2034735 h 5547956"/>
              <a:gd name="connsiteX13" fmla="*/ 830179 w 2772725"/>
              <a:gd name="connsiteY13" fmla="*/ 2359588 h 5547956"/>
              <a:gd name="connsiteX14" fmla="*/ 745958 w 2772725"/>
              <a:gd name="connsiteY14" fmla="*/ 2684441 h 5547956"/>
              <a:gd name="connsiteX15" fmla="*/ 733926 w 2772725"/>
              <a:gd name="connsiteY15" fmla="*/ 2732567 h 5547956"/>
              <a:gd name="connsiteX16" fmla="*/ 685800 w 2772725"/>
              <a:gd name="connsiteY16" fmla="*/ 2840851 h 5547956"/>
              <a:gd name="connsiteX17" fmla="*/ 625642 w 2772725"/>
              <a:gd name="connsiteY17" fmla="*/ 3009293 h 5547956"/>
              <a:gd name="connsiteX18" fmla="*/ 601579 w 2772725"/>
              <a:gd name="connsiteY18" fmla="*/ 3045388 h 5547956"/>
              <a:gd name="connsiteX19" fmla="*/ 517358 w 2772725"/>
              <a:gd name="connsiteY19" fmla="*/ 3129609 h 5547956"/>
              <a:gd name="connsiteX20" fmla="*/ 433137 w 2772725"/>
              <a:gd name="connsiteY20" fmla="*/ 3225862 h 5547956"/>
              <a:gd name="connsiteX21" fmla="*/ 372979 w 2772725"/>
              <a:gd name="connsiteY21" fmla="*/ 3286020 h 5547956"/>
              <a:gd name="connsiteX22" fmla="*/ 252663 w 2772725"/>
              <a:gd name="connsiteY22" fmla="*/ 3430399 h 5547956"/>
              <a:gd name="connsiteX23" fmla="*/ 168442 w 2772725"/>
              <a:gd name="connsiteY23" fmla="*/ 3502588 h 5547956"/>
              <a:gd name="connsiteX24" fmla="*/ 84221 w 2772725"/>
              <a:gd name="connsiteY24" fmla="*/ 3658999 h 5547956"/>
              <a:gd name="connsiteX25" fmla="*/ 60158 w 2772725"/>
              <a:gd name="connsiteY25" fmla="*/ 3707125 h 5547956"/>
              <a:gd name="connsiteX26" fmla="*/ 48126 w 2772725"/>
              <a:gd name="connsiteY26" fmla="*/ 3815409 h 5547956"/>
              <a:gd name="connsiteX27" fmla="*/ 24063 w 2772725"/>
              <a:gd name="connsiteY27" fmla="*/ 4044009 h 5547956"/>
              <a:gd name="connsiteX28" fmla="*/ 0 w 2772725"/>
              <a:gd name="connsiteY28" fmla="*/ 4765904 h 5547956"/>
              <a:gd name="connsiteX29" fmla="*/ 24063 w 2772725"/>
              <a:gd name="connsiteY29" fmla="*/ 5235135 h 5547956"/>
              <a:gd name="connsiteX30" fmla="*/ 120316 w 2772725"/>
              <a:gd name="connsiteY30" fmla="*/ 5367483 h 5547956"/>
              <a:gd name="connsiteX31" fmla="*/ 228600 w 2772725"/>
              <a:gd name="connsiteY31" fmla="*/ 5439672 h 5547956"/>
              <a:gd name="connsiteX32" fmla="*/ 312821 w 2772725"/>
              <a:gd name="connsiteY32" fmla="*/ 5499830 h 5547956"/>
              <a:gd name="connsiteX33" fmla="*/ 409074 w 2772725"/>
              <a:gd name="connsiteY33" fmla="*/ 5523893 h 5547956"/>
              <a:gd name="connsiteX34" fmla="*/ 493295 w 2772725"/>
              <a:gd name="connsiteY34" fmla="*/ 5547956 h 5547956"/>
              <a:gd name="connsiteX35" fmla="*/ 914400 w 2772725"/>
              <a:gd name="connsiteY35" fmla="*/ 5535925 h 5547956"/>
              <a:gd name="connsiteX36" fmla="*/ 1010653 w 2772725"/>
              <a:gd name="connsiteY36" fmla="*/ 5499830 h 5547956"/>
              <a:gd name="connsiteX37" fmla="*/ 1058779 w 2772725"/>
              <a:gd name="connsiteY37" fmla="*/ 5487799 h 5547956"/>
              <a:gd name="connsiteX38" fmla="*/ 1215190 w 2772725"/>
              <a:gd name="connsiteY38" fmla="*/ 5463735 h 5547956"/>
              <a:gd name="connsiteX39" fmla="*/ 1263316 w 2772725"/>
              <a:gd name="connsiteY39" fmla="*/ 5355451 h 5547956"/>
              <a:gd name="connsiteX40" fmla="*/ 1311442 w 2772725"/>
              <a:gd name="connsiteY40" fmla="*/ 5162946 h 5547956"/>
              <a:gd name="connsiteX41" fmla="*/ 1299411 w 2772725"/>
              <a:gd name="connsiteY41" fmla="*/ 4850125 h 5547956"/>
              <a:gd name="connsiteX42" fmla="*/ 1287379 w 2772725"/>
              <a:gd name="connsiteY42" fmla="*/ 4633556 h 5547956"/>
              <a:gd name="connsiteX43" fmla="*/ 1263316 w 2772725"/>
              <a:gd name="connsiteY43" fmla="*/ 4392925 h 5547956"/>
              <a:gd name="connsiteX44" fmla="*/ 1371600 w 2772725"/>
              <a:gd name="connsiteY44" fmla="*/ 3851504 h 5547956"/>
              <a:gd name="connsiteX45" fmla="*/ 1443790 w 2772725"/>
              <a:gd name="connsiteY45" fmla="*/ 3743220 h 5547956"/>
              <a:gd name="connsiteX46" fmla="*/ 1540042 w 2772725"/>
              <a:gd name="connsiteY46" fmla="*/ 3634935 h 5547956"/>
              <a:gd name="connsiteX47" fmla="*/ 1600200 w 2772725"/>
              <a:gd name="connsiteY47" fmla="*/ 3562746 h 5547956"/>
              <a:gd name="connsiteX48" fmla="*/ 1900990 w 2772725"/>
              <a:gd name="connsiteY48" fmla="*/ 3310083 h 5547956"/>
              <a:gd name="connsiteX49" fmla="*/ 2009274 w 2772725"/>
              <a:gd name="connsiteY49" fmla="*/ 3165704 h 5547956"/>
              <a:gd name="connsiteX50" fmla="*/ 2093495 w 2772725"/>
              <a:gd name="connsiteY50" fmla="*/ 3093514 h 5547956"/>
              <a:gd name="connsiteX51" fmla="*/ 2213811 w 2772725"/>
              <a:gd name="connsiteY51" fmla="*/ 2937104 h 5547956"/>
              <a:gd name="connsiteX52" fmla="*/ 2346158 w 2772725"/>
              <a:gd name="connsiteY52" fmla="*/ 2804756 h 5547956"/>
              <a:gd name="connsiteX53" fmla="*/ 2418347 w 2772725"/>
              <a:gd name="connsiteY53" fmla="*/ 2732567 h 5547956"/>
              <a:gd name="connsiteX54" fmla="*/ 2598821 w 2772725"/>
              <a:gd name="connsiteY54" fmla="*/ 2479904 h 5547956"/>
              <a:gd name="connsiteX55" fmla="*/ 2755232 w 2772725"/>
              <a:gd name="connsiteY55" fmla="*/ 2191146 h 5547956"/>
              <a:gd name="connsiteX56" fmla="*/ 2755232 w 2772725"/>
              <a:gd name="connsiteY56" fmla="*/ 1830199 h 5547956"/>
              <a:gd name="connsiteX57" fmla="*/ 2658979 w 2772725"/>
              <a:gd name="connsiteY57" fmla="*/ 1637693 h 5547956"/>
              <a:gd name="connsiteX58" fmla="*/ 2598821 w 2772725"/>
              <a:gd name="connsiteY58" fmla="*/ 1553472 h 5547956"/>
              <a:gd name="connsiteX59" fmla="*/ 2442411 w 2772725"/>
              <a:gd name="connsiteY59" fmla="*/ 1348935 h 5547956"/>
              <a:gd name="connsiteX60" fmla="*/ 2358190 w 2772725"/>
              <a:gd name="connsiteY60" fmla="*/ 1228620 h 5547956"/>
              <a:gd name="connsiteX61" fmla="*/ 2141621 w 2772725"/>
              <a:gd name="connsiteY61" fmla="*/ 987988 h 5547956"/>
              <a:gd name="connsiteX62" fmla="*/ 2069432 w 2772725"/>
              <a:gd name="connsiteY62" fmla="*/ 915799 h 5547956"/>
              <a:gd name="connsiteX63" fmla="*/ 1864895 w 2772725"/>
              <a:gd name="connsiteY63" fmla="*/ 590946 h 5547956"/>
              <a:gd name="connsiteX64" fmla="*/ 1828800 w 2772725"/>
              <a:gd name="connsiteY64" fmla="*/ 518756 h 5547956"/>
              <a:gd name="connsiteX65" fmla="*/ 1756611 w 2772725"/>
              <a:gd name="connsiteY65" fmla="*/ 410472 h 5547956"/>
              <a:gd name="connsiteX66" fmla="*/ 1732547 w 2772725"/>
              <a:gd name="connsiteY66" fmla="*/ 362346 h 5547956"/>
              <a:gd name="connsiteX67" fmla="*/ 1612232 w 2772725"/>
              <a:gd name="connsiteY67" fmla="*/ 217967 h 5547956"/>
              <a:gd name="connsiteX68" fmla="*/ 1419726 w 2772725"/>
              <a:gd name="connsiteY68" fmla="*/ 49525 h 5547956"/>
              <a:gd name="connsiteX69" fmla="*/ 1371600 w 2772725"/>
              <a:gd name="connsiteY69" fmla="*/ 37493 h 5547956"/>
              <a:gd name="connsiteX70" fmla="*/ 1335505 w 2772725"/>
              <a:gd name="connsiteY70" fmla="*/ 25462 h 5547956"/>
              <a:gd name="connsiteX71" fmla="*/ 1203158 w 2772725"/>
              <a:gd name="connsiteY71"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58779 w 2772725"/>
              <a:gd name="connsiteY3" fmla="*/ 290156 h 5547956"/>
              <a:gd name="connsiteX4" fmla="*/ 1034716 w 2772725"/>
              <a:gd name="connsiteY4" fmla="*/ 338283 h 5547956"/>
              <a:gd name="connsiteX5" fmla="*/ 1022684 w 2772725"/>
              <a:gd name="connsiteY5" fmla="*/ 386409 h 5547956"/>
              <a:gd name="connsiteX6" fmla="*/ 962526 w 2772725"/>
              <a:gd name="connsiteY6" fmla="*/ 590946 h 5547956"/>
              <a:gd name="connsiteX7" fmla="*/ 938463 w 2772725"/>
              <a:gd name="connsiteY7" fmla="*/ 831578 h 5547956"/>
              <a:gd name="connsiteX8" fmla="*/ 902369 w 2772725"/>
              <a:gd name="connsiteY8" fmla="*/ 939862 h 5547956"/>
              <a:gd name="connsiteX9" fmla="*/ 818147 w 2772725"/>
              <a:gd name="connsiteY9" fmla="*/ 1240651 h 5547956"/>
              <a:gd name="connsiteX10" fmla="*/ 806116 w 2772725"/>
              <a:gd name="connsiteY10" fmla="*/ 1433156 h 5547956"/>
              <a:gd name="connsiteX11" fmla="*/ 770022 w 2772725"/>
              <a:gd name="connsiteY11" fmla="*/ 1818168 h 5547956"/>
              <a:gd name="connsiteX12" fmla="*/ 818147 w 2772725"/>
              <a:gd name="connsiteY12" fmla="*/ 2034735 h 5547956"/>
              <a:gd name="connsiteX13" fmla="*/ 830179 w 2772725"/>
              <a:gd name="connsiteY13" fmla="*/ 2359588 h 5547956"/>
              <a:gd name="connsiteX14" fmla="*/ 745958 w 2772725"/>
              <a:gd name="connsiteY14" fmla="*/ 2684441 h 5547956"/>
              <a:gd name="connsiteX15" fmla="*/ 733926 w 2772725"/>
              <a:gd name="connsiteY15" fmla="*/ 2732567 h 5547956"/>
              <a:gd name="connsiteX16" fmla="*/ 685800 w 2772725"/>
              <a:gd name="connsiteY16" fmla="*/ 2840851 h 5547956"/>
              <a:gd name="connsiteX17" fmla="*/ 625642 w 2772725"/>
              <a:gd name="connsiteY17" fmla="*/ 3009293 h 5547956"/>
              <a:gd name="connsiteX18" fmla="*/ 601579 w 2772725"/>
              <a:gd name="connsiteY18" fmla="*/ 3045388 h 5547956"/>
              <a:gd name="connsiteX19" fmla="*/ 517358 w 2772725"/>
              <a:gd name="connsiteY19" fmla="*/ 3129609 h 5547956"/>
              <a:gd name="connsiteX20" fmla="*/ 433137 w 2772725"/>
              <a:gd name="connsiteY20" fmla="*/ 3225862 h 5547956"/>
              <a:gd name="connsiteX21" fmla="*/ 372979 w 2772725"/>
              <a:gd name="connsiteY21" fmla="*/ 3286020 h 5547956"/>
              <a:gd name="connsiteX22" fmla="*/ 252663 w 2772725"/>
              <a:gd name="connsiteY22" fmla="*/ 3430399 h 5547956"/>
              <a:gd name="connsiteX23" fmla="*/ 168442 w 2772725"/>
              <a:gd name="connsiteY23" fmla="*/ 3502588 h 5547956"/>
              <a:gd name="connsiteX24" fmla="*/ 84221 w 2772725"/>
              <a:gd name="connsiteY24" fmla="*/ 3658999 h 5547956"/>
              <a:gd name="connsiteX25" fmla="*/ 60158 w 2772725"/>
              <a:gd name="connsiteY25" fmla="*/ 3707125 h 5547956"/>
              <a:gd name="connsiteX26" fmla="*/ 48126 w 2772725"/>
              <a:gd name="connsiteY26" fmla="*/ 3815409 h 5547956"/>
              <a:gd name="connsiteX27" fmla="*/ 24063 w 2772725"/>
              <a:gd name="connsiteY27" fmla="*/ 4044009 h 5547956"/>
              <a:gd name="connsiteX28" fmla="*/ 0 w 2772725"/>
              <a:gd name="connsiteY28" fmla="*/ 4765904 h 5547956"/>
              <a:gd name="connsiteX29" fmla="*/ 24063 w 2772725"/>
              <a:gd name="connsiteY29" fmla="*/ 5235135 h 5547956"/>
              <a:gd name="connsiteX30" fmla="*/ 120316 w 2772725"/>
              <a:gd name="connsiteY30" fmla="*/ 5367483 h 5547956"/>
              <a:gd name="connsiteX31" fmla="*/ 228600 w 2772725"/>
              <a:gd name="connsiteY31" fmla="*/ 5439672 h 5547956"/>
              <a:gd name="connsiteX32" fmla="*/ 312821 w 2772725"/>
              <a:gd name="connsiteY32" fmla="*/ 5499830 h 5547956"/>
              <a:gd name="connsiteX33" fmla="*/ 409074 w 2772725"/>
              <a:gd name="connsiteY33" fmla="*/ 5523893 h 5547956"/>
              <a:gd name="connsiteX34" fmla="*/ 493295 w 2772725"/>
              <a:gd name="connsiteY34" fmla="*/ 5547956 h 5547956"/>
              <a:gd name="connsiteX35" fmla="*/ 914400 w 2772725"/>
              <a:gd name="connsiteY35" fmla="*/ 5535925 h 5547956"/>
              <a:gd name="connsiteX36" fmla="*/ 1010653 w 2772725"/>
              <a:gd name="connsiteY36" fmla="*/ 5499830 h 5547956"/>
              <a:gd name="connsiteX37" fmla="*/ 1215190 w 2772725"/>
              <a:gd name="connsiteY37" fmla="*/ 5463735 h 5547956"/>
              <a:gd name="connsiteX38" fmla="*/ 1263316 w 2772725"/>
              <a:gd name="connsiteY38" fmla="*/ 5355451 h 5547956"/>
              <a:gd name="connsiteX39" fmla="*/ 1311442 w 2772725"/>
              <a:gd name="connsiteY39" fmla="*/ 5162946 h 5547956"/>
              <a:gd name="connsiteX40" fmla="*/ 1299411 w 2772725"/>
              <a:gd name="connsiteY40" fmla="*/ 4850125 h 5547956"/>
              <a:gd name="connsiteX41" fmla="*/ 1287379 w 2772725"/>
              <a:gd name="connsiteY41" fmla="*/ 4633556 h 5547956"/>
              <a:gd name="connsiteX42" fmla="*/ 1263316 w 2772725"/>
              <a:gd name="connsiteY42" fmla="*/ 4392925 h 5547956"/>
              <a:gd name="connsiteX43" fmla="*/ 1371600 w 2772725"/>
              <a:gd name="connsiteY43" fmla="*/ 3851504 h 5547956"/>
              <a:gd name="connsiteX44" fmla="*/ 1443790 w 2772725"/>
              <a:gd name="connsiteY44" fmla="*/ 3743220 h 5547956"/>
              <a:gd name="connsiteX45" fmla="*/ 1540042 w 2772725"/>
              <a:gd name="connsiteY45" fmla="*/ 3634935 h 5547956"/>
              <a:gd name="connsiteX46" fmla="*/ 1600200 w 2772725"/>
              <a:gd name="connsiteY46" fmla="*/ 3562746 h 5547956"/>
              <a:gd name="connsiteX47" fmla="*/ 1900990 w 2772725"/>
              <a:gd name="connsiteY47" fmla="*/ 3310083 h 5547956"/>
              <a:gd name="connsiteX48" fmla="*/ 2009274 w 2772725"/>
              <a:gd name="connsiteY48" fmla="*/ 3165704 h 5547956"/>
              <a:gd name="connsiteX49" fmla="*/ 2093495 w 2772725"/>
              <a:gd name="connsiteY49" fmla="*/ 3093514 h 5547956"/>
              <a:gd name="connsiteX50" fmla="*/ 2213811 w 2772725"/>
              <a:gd name="connsiteY50" fmla="*/ 2937104 h 5547956"/>
              <a:gd name="connsiteX51" fmla="*/ 2346158 w 2772725"/>
              <a:gd name="connsiteY51" fmla="*/ 2804756 h 5547956"/>
              <a:gd name="connsiteX52" fmla="*/ 2418347 w 2772725"/>
              <a:gd name="connsiteY52" fmla="*/ 2732567 h 5547956"/>
              <a:gd name="connsiteX53" fmla="*/ 2598821 w 2772725"/>
              <a:gd name="connsiteY53" fmla="*/ 2479904 h 5547956"/>
              <a:gd name="connsiteX54" fmla="*/ 2755232 w 2772725"/>
              <a:gd name="connsiteY54" fmla="*/ 2191146 h 5547956"/>
              <a:gd name="connsiteX55" fmla="*/ 2755232 w 2772725"/>
              <a:gd name="connsiteY55" fmla="*/ 1830199 h 5547956"/>
              <a:gd name="connsiteX56" fmla="*/ 2658979 w 2772725"/>
              <a:gd name="connsiteY56" fmla="*/ 1637693 h 5547956"/>
              <a:gd name="connsiteX57" fmla="*/ 2598821 w 2772725"/>
              <a:gd name="connsiteY57" fmla="*/ 1553472 h 5547956"/>
              <a:gd name="connsiteX58" fmla="*/ 2442411 w 2772725"/>
              <a:gd name="connsiteY58" fmla="*/ 1348935 h 5547956"/>
              <a:gd name="connsiteX59" fmla="*/ 2358190 w 2772725"/>
              <a:gd name="connsiteY59" fmla="*/ 1228620 h 5547956"/>
              <a:gd name="connsiteX60" fmla="*/ 2141621 w 2772725"/>
              <a:gd name="connsiteY60" fmla="*/ 987988 h 5547956"/>
              <a:gd name="connsiteX61" fmla="*/ 2069432 w 2772725"/>
              <a:gd name="connsiteY61" fmla="*/ 915799 h 5547956"/>
              <a:gd name="connsiteX62" fmla="*/ 1864895 w 2772725"/>
              <a:gd name="connsiteY62" fmla="*/ 590946 h 5547956"/>
              <a:gd name="connsiteX63" fmla="*/ 1828800 w 2772725"/>
              <a:gd name="connsiteY63" fmla="*/ 518756 h 5547956"/>
              <a:gd name="connsiteX64" fmla="*/ 1756611 w 2772725"/>
              <a:gd name="connsiteY64" fmla="*/ 410472 h 5547956"/>
              <a:gd name="connsiteX65" fmla="*/ 1732547 w 2772725"/>
              <a:gd name="connsiteY65" fmla="*/ 362346 h 5547956"/>
              <a:gd name="connsiteX66" fmla="*/ 1612232 w 2772725"/>
              <a:gd name="connsiteY66" fmla="*/ 217967 h 5547956"/>
              <a:gd name="connsiteX67" fmla="*/ 1419726 w 2772725"/>
              <a:gd name="connsiteY67" fmla="*/ 49525 h 5547956"/>
              <a:gd name="connsiteX68" fmla="*/ 1371600 w 2772725"/>
              <a:gd name="connsiteY68" fmla="*/ 37493 h 5547956"/>
              <a:gd name="connsiteX69" fmla="*/ 1335505 w 2772725"/>
              <a:gd name="connsiteY69" fmla="*/ 25462 h 5547956"/>
              <a:gd name="connsiteX70" fmla="*/ 1203158 w 2772725"/>
              <a:gd name="connsiteY70" fmla="*/ 1399 h 5547956"/>
              <a:gd name="connsiteX0" fmla="*/ 1203158 w 2772725"/>
              <a:gd name="connsiteY0" fmla="*/ 1399 h 5547956"/>
              <a:gd name="connsiteX1" fmla="*/ 1130969 w 2772725"/>
              <a:gd name="connsiteY1" fmla="*/ 13430 h 5547956"/>
              <a:gd name="connsiteX2" fmla="*/ 1082842 w 2772725"/>
              <a:gd name="connsiteY2" fmla="*/ 109683 h 5547956"/>
              <a:gd name="connsiteX3" fmla="*/ 1058779 w 2772725"/>
              <a:gd name="connsiteY3" fmla="*/ 290156 h 5547956"/>
              <a:gd name="connsiteX4" fmla="*/ 1034716 w 2772725"/>
              <a:gd name="connsiteY4" fmla="*/ 338283 h 5547956"/>
              <a:gd name="connsiteX5" fmla="*/ 1022684 w 2772725"/>
              <a:gd name="connsiteY5" fmla="*/ 386409 h 5547956"/>
              <a:gd name="connsiteX6" fmla="*/ 962526 w 2772725"/>
              <a:gd name="connsiteY6" fmla="*/ 590946 h 5547956"/>
              <a:gd name="connsiteX7" fmla="*/ 938463 w 2772725"/>
              <a:gd name="connsiteY7" fmla="*/ 831578 h 5547956"/>
              <a:gd name="connsiteX8" fmla="*/ 902369 w 2772725"/>
              <a:gd name="connsiteY8" fmla="*/ 939862 h 5547956"/>
              <a:gd name="connsiteX9" fmla="*/ 818147 w 2772725"/>
              <a:gd name="connsiteY9" fmla="*/ 1240651 h 5547956"/>
              <a:gd name="connsiteX10" fmla="*/ 806116 w 2772725"/>
              <a:gd name="connsiteY10" fmla="*/ 1433156 h 5547956"/>
              <a:gd name="connsiteX11" fmla="*/ 770022 w 2772725"/>
              <a:gd name="connsiteY11" fmla="*/ 1818168 h 5547956"/>
              <a:gd name="connsiteX12" fmla="*/ 818147 w 2772725"/>
              <a:gd name="connsiteY12" fmla="*/ 2034735 h 5547956"/>
              <a:gd name="connsiteX13" fmla="*/ 830179 w 2772725"/>
              <a:gd name="connsiteY13" fmla="*/ 2359588 h 5547956"/>
              <a:gd name="connsiteX14" fmla="*/ 745958 w 2772725"/>
              <a:gd name="connsiteY14" fmla="*/ 2684441 h 5547956"/>
              <a:gd name="connsiteX15" fmla="*/ 733926 w 2772725"/>
              <a:gd name="connsiteY15" fmla="*/ 2732567 h 5547956"/>
              <a:gd name="connsiteX16" fmla="*/ 685800 w 2772725"/>
              <a:gd name="connsiteY16" fmla="*/ 2840851 h 5547956"/>
              <a:gd name="connsiteX17" fmla="*/ 625642 w 2772725"/>
              <a:gd name="connsiteY17" fmla="*/ 3009293 h 5547956"/>
              <a:gd name="connsiteX18" fmla="*/ 601579 w 2772725"/>
              <a:gd name="connsiteY18" fmla="*/ 3045388 h 5547956"/>
              <a:gd name="connsiteX19" fmla="*/ 517358 w 2772725"/>
              <a:gd name="connsiteY19" fmla="*/ 3129609 h 5547956"/>
              <a:gd name="connsiteX20" fmla="*/ 433137 w 2772725"/>
              <a:gd name="connsiteY20" fmla="*/ 3225862 h 5547956"/>
              <a:gd name="connsiteX21" fmla="*/ 372979 w 2772725"/>
              <a:gd name="connsiteY21" fmla="*/ 3286020 h 5547956"/>
              <a:gd name="connsiteX22" fmla="*/ 252663 w 2772725"/>
              <a:gd name="connsiteY22" fmla="*/ 3430399 h 5547956"/>
              <a:gd name="connsiteX23" fmla="*/ 168442 w 2772725"/>
              <a:gd name="connsiteY23" fmla="*/ 3502588 h 5547956"/>
              <a:gd name="connsiteX24" fmla="*/ 84221 w 2772725"/>
              <a:gd name="connsiteY24" fmla="*/ 3658999 h 5547956"/>
              <a:gd name="connsiteX25" fmla="*/ 60158 w 2772725"/>
              <a:gd name="connsiteY25" fmla="*/ 3707125 h 5547956"/>
              <a:gd name="connsiteX26" fmla="*/ 48126 w 2772725"/>
              <a:gd name="connsiteY26" fmla="*/ 3815409 h 5547956"/>
              <a:gd name="connsiteX27" fmla="*/ 24063 w 2772725"/>
              <a:gd name="connsiteY27" fmla="*/ 4044009 h 5547956"/>
              <a:gd name="connsiteX28" fmla="*/ 0 w 2772725"/>
              <a:gd name="connsiteY28" fmla="*/ 4765904 h 5547956"/>
              <a:gd name="connsiteX29" fmla="*/ 24063 w 2772725"/>
              <a:gd name="connsiteY29" fmla="*/ 5235135 h 5547956"/>
              <a:gd name="connsiteX30" fmla="*/ 120316 w 2772725"/>
              <a:gd name="connsiteY30" fmla="*/ 5367483 h 5547956"/>
              <a:gd name="connsiteX31" fmla="*/ 228600 w 2772725"/>
              <a:gd name="connsiteY31" fmla="*/ 5439672 h 5547956"/>
              <a:gd name="connsiteX32" fmla="*/ 312821 w 2772725"/>
              <a:gd name="connsiteY32" fmla="*/ 5499830 h 5547956"/>
              <a:gd name="connsiteX33" fmla="*/ 409074 w 2772725"/>
              <a:gd name="connsiteY33" fmla="*/ 5523893 h 5547956"/>
              <a:gd name="connsiteX34" fmla="*/ 493295 w 2772725"/>
              <a:gd name="connsiteY34" fmla="*/ 5547956 h 5547956"/>
              <a:gd name="connsiteX35" fmla="*/ 914400 w 2772725"/>
              <a:gd name="connsiteY35" fmla="*/ 5535925 h 5547956"/>
              <a:gd name="connsiteX36" fmla="*/ 1215190 w 2772725"/>
              <a:gd name="connsiteY36" fmla="*/ 5463735 h 5547956"/>
              <a:gd name="connsiteX37" fmla="*/ 1263316 w 2772725"/>
              <a:gd name="connsiteY37" fmla="*/ 5355451 h 5547956"/>
              <a:gd name="connsiteX38" fmla="*/ 1311442 w 2772725"/>
              <a:gd name="connsiteY38" fmla="*/ 5162946 h 5547956"/>
              <a:gd name="connsiteX39" fmla="*/ 1299411 w 2772725"/>
              <a:gd name="connsiteY39" fmla="*/ 4850125 h 5547956"/>
              <a:gd name="connsiteX40" fmla="*/ 1287379 w 2772725"/>
              <a:gd name="connsiteY40" fmla="*/ 4633556 h 5547956"/>
              <a:gd name="connsiteX41" fmla="*/ 1263316 w 2772725"/>
              <a:gd name="connsiteY41" fmla="*/ 4392925 h 5547956"/>
              <a:gd name="connsiteX42" fmla="*/ 1371600 w 2772725"/>
              <a:gd name="connsiteY42" fmla="*/ 3851504 h 5547956"/>
              <a:gd name="connsiteX43" fmla="*/ 1443790 w 2772725"/>
              <a:gd name="connsiteY43" fmla="*/ 3743220 h 5547956"/>
              <a:gd name="connsiteX44" fmla="*/ 1540042 w 2772725"/>
              <a:gd name="connsiteY44" fmla="*/ 3634935 h 5547956"/>
              <a:gd name="connsiteX45" fmla="*/ 1600200 w 2772725"/>
              <a:gd name="connsiteY45" fmla="*/ 3562746 h 5547956"/>
              <a:gd name="connsiteX46" fmla="*/ 1900990 w 2772725"/>
              <a:gd name="connsiteY46" fmla="*/ 3310083 h 5547956"/>
              <a:gd name="connsiteX47" fmla="*/ 2009274 w 2772725"/>
              <a:gd name="connsiteY47" fmla="*/ 3165704 h 5547956"/>
              <a:gd name="connsiteX48" fmla="*/ 2093495 w 2772725"/>
              <a:gd name="connsiteY48" fmla="*/ 3093514 h 5547956"/>
              <a:gd name="connsiteX49" fmla="*/ 2213811 w 2772725"/>
              <a:gd name="connsiteY49" fmla="*/ 2937104 h 5547956"/>
              <a:gd name="connsiteX50" fmla="*/ 2346158 w 2772725"/>
              <a:gd name="connsiteY50" fmla="*/ 2804756 h 5547956"/>
              <a:gd name="connsiteX51" fmla="*/ 2418347 w 2772725"/>
              <a:gd name="connsiteY51" fmla="*/ 2732567 h 5547956"/>
              <a:gd name="connsiteX52" fmla="*/ 2598821 w 2772725"/>
              <a:gd name="connsiteY52" fmla="*/ 2479904 h 5547956"/>
              <a:gd name="connsiteX53" fmla="*/ 2755232 w 2772725"/>
              <a:gd name="connsiteY53" fmla="*/ 2191146 h 5547956"/>
              <a:gd name="connsiteX54" fmla="*/ 2755232 w 2772725"/>
              <a:gd name="connsiteY54" fmla="*/ 1830199 h 5547956"/>
              <a:gd name="connsiteX55" fmla="*/ 2658979 w 2772725"/>
              <a:gd name="connsiteY55" fmla="*/ 1637693 h 5547956"/>
              <a:gd name="connsiteX56" fmla="*/ 2598821 w 2772725"/>
              <a:gd name="connsiteY56" fmla="*/ 1553472 h 5547956"/>
              <a:gd name="connsiteX57" fmla="*/ 2442411 w 2772725"/>
              <a:gd name="connsiteY57" fmla="*/ 1348935 h 5547956"/>
              <a:gd name="connsiteX58" fmla="*/ 2358190 w 2772725"/>
              <a:gd name="connsiteY58" fmla="*/ 1228620 h 5547956"/>
              <a:gd name="connsiteX59" fmla="*/ 2141621 w 2772725"/>
              <a:gd name="connsiteY59" fmla="*/ 987988 h 5547956"/>
              <a:gd name="connsiteX60" fmla="*/ 2069432 w 2772725"/>
              <a:gd name="connsiteY60" fmla="*/ 915799 h 5547956"/>
              <a:gd name="connsiteX61" fmla="*/ 1864895 w 2772725"/>
              <a:gd name="connsiteY61" fmla="*/ 590946 h 5547956"/>
              <a:gd name="connsiteX62" fmla="*/ 1828800 w 2772725"/>
              <a:gd name="connsiteY62" fmla="*/ 518756 h 5547956"/>
              <a:gd name="connsiteX63" fmla="*/ 1756611 w 2772725"/>
              <a:gd name="connsiteY63" fmla="*/ 410472 h 5547956"/>
              <a:gd name="connsiteX64" fmla="*/ 1732547 w 2772725"/>
              <a:gd name="connsiteY64" fmla="*/ 362346 h 5547956"/>
              <a:gd name="connsiteX65" fmla="*/ 1612232 w 2772725"/>
              <a:gd name="connsiteY65" fmla="*/ 217967 h 5547956"/>
              <a:gd name="connsiteX66" fmla="*/ 1419726 w 2772725"/>
              <a:gd name="connsiteY66" fmla="*/ 49525 h 5547956"/>
              <a:gd name="connsiteX67" fmla="*/ 1371600 w 2772725"/>
              <a:gd name="connsiteY67" fmla="*/ 37493 h 5547956"/>
              <a:gd name="connsiteX68" fmla="*/ 1335505 w 2772725"/>
              <a:gd name="connsiteY68" fmla="*/ 25462 h 5547956"/>
              <a:gd name="connsiteX69" fmla="*/ 1203158 w 2772725"/>
              <a:gd name="connsiteY69" fmla="*/ 1399 h 5547956"/>
              <a:gd name="connsiteX0" fmla="*/ 1203158 w 2772725"/>
              <a:gd name="connsiteY0" fmla="*/ 1399 h 5550663"/>
              <a:gd name="connsiteX1" fmla="*/ 1130969 w 2772725"/>
              <a:gd name="connsiteY1" fmla="*/ 13430 h 5550663"/>
              <a:gd name="connsiteX2" fmla="*/ 1082842 w 2772725"/>
              <a:gd name="connsiteY2" fmla="*/ 109683 h 5550663"/>
              <a:gd name="connsiteX3" fmla="*/ 1058779 w 2772725"/>
              <a:gd name="connsiteY3" fmla="*/ 290156 h 5550663"/>
              <a:gd name="connsiteX4" fmla="*/ 1034716 w 2772725"/>
              <a:gd name="connsiteY4" fmla="*/ 338283 h 5550663"/>
              <a:gd name="connsiteX5" fmla="*/ 1022684 w 2772725"/>
              <a:gd name="connsiteY5" fmla="*/ 386409 h 5550663"/>
              <a:gd name="connsiteX6" fmla="*/ 962526 w 2772725"/>
              <a:gd name="connsiteY6" fmla="*/ 590946 h 5550663"/>
              <a:gd name="connsiteX7" fmla="*/ 938463 w 2772725"/>
              <a:gd name="connsiteY7" fmla="*/ 831578 h 5550663"/>
              <a:gd name="connsiteX8" fmla="*/ 902369 w 2772725"/>
              <a:gd name="connsiteY8" fmla="*/ 939862 h 5550663"/>
              <a:gd name="connsiteX9" fmla="*/ 818147 w 2772725"/>
              <a:gd name="connsiteY9" fmla="*/ 1240651 h 5550663"/>
              <a:gd name="connsiteX10" fmla="*/ 806116 w 2772725"/>
              <a:gd name="connsiteY10" fmla="*/ 1433156 h 5550663"/>
              <a:gd name="connsiteX11" fmla="*/ 770022 w 2772725"/>
              <a:gd name="connsiteY11" fmla="*/ 1818168 h 5550663"/>
              <a:gd name="connsiteX12" fmla="*/ 818147 w 2772725"/>
              <a:gd name="connsiteY12" fmla="*/ 2034735 h 5550663"/>
              <a:gd name="connsiteX13" fmla="*/ 830179 w 2772725"/>
              <a:gd name="connsiteY13" fmla="*/ 2359588 h 5550663"/>
              <a:gd name="connsiteX14" fmla="*/ 745958 w 2772725"/>
              <a:gd name="connsiteY14" fmla="*/ 2684441 h 5550663"/>
              <a:gd name="connsiteX15" fmla="*/ 733926 w 2772725"/>
              <a:gd name="connsiteY15" fmla="*/ 2732567 h 5550663"/>
              <a:gd name="connsiteX16" fmla="*/ 685800 w 2772725"/>
              <a:gd name="connsiteY16" fmla="*/ 2840851 h 5550663"/>
              <a:gd name="connsiteX17" fmla="*/ 625642 w 2772725"/>
              <a:gd name="connsiteY17" fmla="*/ 3009293 h 5550663"/>
              <a:gd name="connsiteX18" fmla="*/ 601579 w 2772725"/>
              <a:gd name="connsiteY18" fmla="*/ 3045388 h 5550663"/>
              <a:gd name="connsiteX19" fmla="*/ 517358 w 2772725"/>
              <a:gd name="connsiteY19" fmla="*/ 3129609 h 5550663"/>
              <a:gd name="connsiteX20" fmla="*/ 433137 w 2772725"/>
              <a:gd name="connsiteY20" fmla="*/ 3225862 h 5550663"/>
              <a:gd name="connsiteX21" fmla="*/ 372979 w 2772725"/>
              <a:gd name="connsiteY21" fmla="*/ 3286020 h 5550663"/>
              <a:gd name="connsiteX22" fmla="*/ 252663 w 2772725"/>
              <a:gd name="connsiteY22" fmla="*/ 3430399 h 5550663"/>
              <a:gd name="connsiteX23" fmla="*/ 168442 w 2772725"/>
              <a:gd name="connsiteY23" fmla="*/ 3502588 h 5550663"/>
              <a:gd name="connsiteX24" fmla="*/ 84221 w 2772725"/>
              <a:gd name="connsiteY24" fmla="*/ 3658999 h 5550663"/>
              <a:gd name="connsiteX25" fmla="*/ 60158 w 2772725"/>
              <a:gd name="connsiteY25" fmla="*/ 3707125 h 5550663"/>
              <a:gd name="connsiteX26" fmla="*/ 48126 w 2772725"/>
              <a:gd name="connsiteY26" fmla="*/ 3815409 h 5550663"/>
              <a:gd name="connsiteX27" fmla="*/ 24063 w 2772725"/>
              <a:gd name="connsiteY27" fmla="*/ 4044009 h 5550663"/>
              <a:gd name="connsiteX28" fmla="*/ 0 w 2772725"/>
              <a:gd name="connsiteY28" fmla="*/ 4765904 h 5550663"/>
              <a:gd name="connsiteX29" fmla="*/ 24063 w 2772725"/>
              <a:gd name="connsiteY29" fmla="*/ 5235135 h 5550663"/>
              <a:gd name="connsiteX30" fmla="*/ 120316 w 2772725"/>
              <a:gd name="connsiteY30" fmla="*/ 5367483 h 5550663"/>
              <a:gd name="connsiteX31" fmla="*/ 228600 w 2772725"/>
              <a:gd name="connsiteY31" fmla="*/ 5439672 h 5550663"/>
              <a:gd name="connsiteX32" fmla="*/ 312821 w 2772725"/>
              <a:gd name="connsiteY32" fmla="*/ 5499830 h 5550663"/>
              <a:gd name="connsiteX33" fmla="*/ 493295 w 2772725"/>
              <a:gd name="connsiteY33" fmla="*/ 5547956 h 5550663"/>
              <a:gd name="connsiteX34" fmla="*/ 914400 w 2772725"/>
              <a:gd name="connsiteY34" fmla="*/ 5535925 h 5550663"/>
              <a:gd name="connsiteX35" fmla="*/ 1215190 w 2772725"/>
              <a:gd name="connsiteY35" fmla="*/ 5463735 h 5550663"/>
              <a:gd name="connsiteX36" fmla="*/ 1263316 w 2772725"/>
              <a:gd name="connsiteY36" fmla="*/ 5355451 h 5550663"/>
              <a:gd name="connsiteX37" fmla="*/ 1311442 w 2772725"/>
              <a:gd name="connsiteY37" fmla="*/ 5162946 h 5550663"/>
              <a:gd name="connsiteX38" fmla="*/ 1299411 w 2772725"/>
              <a:gd name="connsiteY38" fmla="*/ 4850125 h 5550663"/>
              <a:gd name="connsiteX39" fmla="*/ 1287379 w 2772725"/>
              <a:gd name="connsiteY39" fmla="*/ 4633556 h 5550663"/>
              <a:gd name="connsiteX40" fmla="*/ 1263316 w 2772725"/>
              <a:gd name="connsiteY40" fmla="*/ 4392925 h 5550663"/>
              <a:gd name="connsiteX41" fmla="*/ 1371600 w 2772725"/>
              <a:gd name="connsiteY41" fmla="*/ 3851504 h 5550663"/>
              <a:gd name="connsiteX42" fmla="*/ 1443790 w 2772725"/>
              <a:gd name="connsiteY42" fmla="*/ 3743220 h 5550663"/>
              <a:gd name="connsiteX43" fmla="*/ 1540042 w 2772725"/>
              <a:gd name="connsiteY43" fmla="*/ 3634935 h 5550663"/>
              <a:gd name="connsiteX44" fmla="*/ 1600200 w 2772725"/>
              <a:gd name="connsiteY44" fmla="*/ 3562746 h 5550663"/>
              <a:gd name="connsiteX45" fmla="*/ 1900990 w 2772725"/>
              <a:gd name="connsiteY45" fmla="*/ 3310083 h 5550663"/>
              <a:gd name="connsiteX46" fmla="*/ 2009274 w 2772725"/>
              <a:gd name="connsiteY46" fmla="*/ 3165704 h 5550663"/>
              <a:gd name="connsiteX47" fmla="*/ 2093495 w 2772725"/>
              <a:gd name="connsiteY47" fmla="*/ 3093514 h 5550663"/>
              <a:gd name="connsiteX48" fmla="*/ 2213811 w 2772725"/>
              <a:gd name="connsiteY48" fmla="*/ 2937104 h 5550663"/>
              <a:gd name="connsiteX49" fmla="*/ 2346158 w 2772725"/>
              <a:gd name="connsiteY49" fmla="*/ 2804756 h 5550663"/>
              <a:gd name="connsiteX50" fmla="*/ 2418347 w 2772725"/>
              <a:gd name="connsiteY50" fmla="*/ 2732567 h 5550663"/>
              <a:gd name="connsiteX51" fmla="*/ 2598821 w 2772725"/>
              <a:gd name="connsiteY51" fmla="*/ 2479904 h 5550663"/>
              <a:gd name="connsiteX52" fmla="*/ 2755232 w 2772725"/>
              <a:gd name="connsiteY52" fmla="*/ 2191146 h 5550663"/>
              <a:gd name="connsiteX53" fmla="*/ 2755232 w 2772725"/>
              <a:gd name="connsiteY53" fmla="*/ 1830199 h 5550663"/>
              <a:gd name="connsiteX54" fmla="*/ 2658979 w 2772725"/>
              <a:gd name="connsiteY54" fmla="*/ 1637693 h 5550663"/>
              <a:gd name="connsiteX55" fmla="*/ 2598821 w 2772725"/>
              <a:gd name="connsiteY55" fmla="*/ 1553472 h 5550663"/>
              <a:gd name="connsiteX56" fmla="*/ 2442411 w 2772725"/>
              <a:gd name="connsiteY56" fmla="*/ 1348935 h 5550663"/>
              <a:gd name="connsiteX57" fmla="*/ 2358190 w 2772725"/>
              <a:gd name="connsiteY57" fmla="*/ 1228620 h 5550663"/>
              <a:gd name="connsiteX58" fmla="*/ 2141621 w 2772725"/>
              <a:gd name="connsiteY58" fmla="*/ 987988 h 5550663"/>
              <a:gd name="connsiteX59" fmla="*/ 2069432 w 2772725"/>
              <a:gd name="connsiteY59" fmla="*/ 915799 h 5550663"/>
              <a:gd name="connsiteX60" fmla="*/ 1864895 w 2772725"/>
              <a:gd name="connsiteY60" fmla="*/ 590946 h 5550663"/>
              <a:gd name="connsiteX61" fmla="*/ 1828800 w 2772725"/>
              <a:gd name="connsiteY61" fmla="*/ 518756 h 5550663"/>
              <a:gd name="connsiteX62" fmla="*/ 1756611 w 2772725"/>
              <a:gd name="connsiteY62" fmla="*/ 410472 h 5550663"/>
              <a:gd name="connsiteX63" fmla="*/ 1732547 w 2772725"/>
              <a:gd name="connsiteY63" fmla="*/ 362346 h 5550663"/>
              <a:gd name="connsiteX64" fmla="*/ 1612232 w 2772725"/>
              <a:gd name="connsiteY64" fmla="*/ 217967 h 5550663"/>
              <a:gd name="connsiteX65" fmla="*/ 1419726 w 2772725"/>
              <a:gd name="connsiteY65" fmla="*/ 49525 h 5550663"/>
              <a:gd name="connsiteX66" fmla="*/ 1371600 w 2772725"/>
              <a:gd name="connsiteY66" fmla="*/ 37493 h 5550663"/>
              <a:gd name="connsiteX67" fmla="*/ 1335505 w 2772725"/>
              <a:gd name="connsiteY67" fmla="*/ 25462 h 5550663"/>
              <a:gd name="connsiteX68" fmla="*/ 1203158 w 2772725"/>
              <a:gd name="connsiteY68" fmla="*/ 1399 h 5550663"/>
              <a:gd name="connsiteX0" fmla="*/ 1203158 w 2772725"/>
              <a:gd name="connsiteY0" fmla="*/ 1399 h 5555102"/>
              <a:gd name="connsiteX1" fmla="*/ 1130969 w 2772725"/>
              <a:gd name="connsiteY1" fmla="*/ 13430 h 5555102"/>
              <a:gd name="connsiteX2" fmla="*/ 1082842 w 2772725"/>
              <a:gd name="connsiteY2" fmla="*/ 109683 h 5555102"/>
              <a:gd name="connsiteX3" fmla="*/ 1058779 w 2772725"/>
              <a:gd name="connsiteY3" fmla="*/ 290156 h 5555102"/>
              <a:gd name="connsiteX4" fmla="*/ 1034716 w 2772725"/>
              <a:gd name="connsiteY4" fmla="*/ 338283 h 5555102"/>
              <a:gd name="connsiteX5" fmla="*/ 1022684 w 2772725"/>
              <a:gd name="connsiteY5" fmla="*/ 386409 h 5555102"/>
              <a:gd name="connsiteX6" fmla="*/ 962526 w 2772725"/>
              <a:gd name="connsiteY6" fmla="*/ 590946 h 5555102"/>
              <a:gd name="connsiteX7" fmla="*/ 938463 w 2772725"/>
              <a:gd name="connsiteY7" fmla="*/ 831578 h 5555102"/>
              <a:gd name="connsiteX8" fmla="*/ 902369 w 2772725"/>
              <a:gd name="connsiteY8" fmla="*/ 939862 h 5555102"/>
              <a:gd name="connsiteX9" fmla="*/ 818147 w 2772725"/>
              <a:gd name="connsiteY9" fmla="*/ 1240651 h 5555102"/>
              <a:gd name="connsiteX10" fmla="*/ 806116 w 2772725"/>
              <a:gd name="connsiteY10" fmla="*/ 1433156 h 5555102"/>
              <a:gd name="connsiteX11" fmla="*/ 770022 w 2772725"/>
              <a:gd name="connsiteY11" fmla="*/ 1818168 h 5555102"/>
              <a:gd name="connsiteX12" fmla="*/ 818147 w 2772725"/>
              <a:gd name="connsiteY12" fmla="*/ 2034735 h 5555102"/>
              <a:gd name="connsiteX13" fmla="*/ 830179 w 2772725"/>
              <a:gd name="connsiteY13" fmla="*/ 2359588 h 5555102"/>
              <a:gd name="connsiteX14" fmla="*/ 745958 w 2772725"/>
              <a:gd name="connsiteY14" fmla="*/ 2684441 h 5555102"/>
              <a:gd name="connsiteX15" fmla="*/ 733926 w 2772725"/>
              <a:gd name="connsiteY15" fmla="*/ 2732567 h 5555102"/>
              <a:gd name="connsiteX16" fmla="*/ 685800 w 2772725"/>
              <a:gd name="connsiteY16" fmla="*/ 2840851 h 5555102"/>
              <a:gd name="connsiteX17" fmla="*/ 625642 w 2772725"/>
              <a:gd name="connsiteY17" fmla="*/ 3009293 h 5555102"/>
              <a:gd name="connsiteX18" fmla="*/ 601579 w 2772725"/>
              <a:gd name="connsiteY18" fmla="*/ 3045388 h 5555102"/>
              <a:gd name="connsiteX19" fmla="*/ 517358 w 2772725"/>
              <a:gd name="connsiteY19" fmla="*/ 3129609 h 5555102"/>
              <a:gd name="connsiteX20" fmla="*/ 433137 w 2772725"/>
              <a:gd name="connsiteY20" fmla="*/ 3225862 h 5555102"/>
              <a:gd name="connsiteX21" fmla="*/ 372979 w 2772725"/>
              <a:gd name="connsiteY21" fmla="*/ 3286020 h 5555102"/>
              <a:gd name="connsiteX22" fmla="*/ 252663 w 2772725"/>
              <a:gd name="connsiteY22" fmla="*/ 3430399 h 5555102"/>
              <a:gd name="connsiteX23" fmla="*/ 168442 w 2772725"/>
              <a:gd name="connsiteY23" fmla="*/ 3502588 h 5555102"/>
              <a:gd name="connsiteX24" fmla="*/ 84221 w 2772725"/>
              <a:gd name="connsiteY24" fmla="*/ 3658999 h 5555102"/>
              <a:gd name="connsiteX25" fmla="*/ 60158 w 2772725"/>
              <a:gd name="connsiteY25" fmla="*/ 3707125 h 5555102"/>
              <a:gd name="connsiteX26" fmla="*/ 48126 w 2772725"/>
              <a:gd name="connsiteY26" fmla="*/ 3815409 h 5555102"/>
              <a:gd name="connsiteX27" fmla="*/ 24063 w 2772725"/>
              <a:gd name="connsiteY27" fmla="*/ 4044009 h 5555102"/>
              <a:gd name="connsiteX28" fmla="*/ 0 w 2772725"/>
              <a:gd name="connsiteY28" fmla="*/ 4765904 h 5555102"/>
              <a:gd name="connsiteX29" fmla="*/ 24063 w 2772725"/>
              <a:gd name="connsiteY29" fmla="*/ 5235135 h 5555102"/>
              <a:gd name="connsiteX30" fmla="*/ 120316 w 2772725"/>
              <a:gd name="connsiteY30" fmla="*/ 5367483 h 5555102"/>
              <a:gd name="connsiteX31" fmla="*/ 228600 w 2772725"/>
              <a:gd name="connsiteY31" fmla="*/ 5439672 h 5555102"/>
              <a:gd name="connsiteX32" fmla="*/ 493295 w 2772725"/>
              <a:gd name="connsiteY32" fmla="*/ 5547956 h 5555102"/>
              <a:gd name="connsiteX33" fmla="*/ 914400 w 2772725"/>
              <a:gd name="connsiteY33" fmla="*/ 5535925 h 5555102"/>
              <a:gd name="connsiteX34" fmla="*/ 1215190 w 2772725"/>
              <a:gd name="connsiteY34" fmla="*/ 5463735 h 5555102"/>
              <a:gd name="connsiteX35" fmla="*/ 1263316 w 2772725"/>
              <a:gd name="connsiteY35" fmla="*/ 5355451 h 5555102"/>
              <a:gd name="connsiteX36" fmla="*/ 1311442 w 2772725"/>
              <a:gd name="connsiteY36" fmla="*/ 5162946 h 5555102"/>
              <a:gd name="connsiteX37" fmla="*/ 1299411 w 2772725"/>
              <a:gd name="connsiteY37" fmla="*/ 4850125 h 5555102"/>
              <a:gd name="connsiteX38" fmla="*/ 1287379 w 2772725"/>
              <a:gd name="connsiteY38" fmla="*/ 4633556 h 5555102"/>
              <a:gd name="connsiteX39" fmla="*/ 1263316 w 2772725"/>
              <a:gd name="connsiteY39" fmla="*/ 4392925 h 5555102"/>
              <a:gd name="connsiteX40" fmla="*/ 1371600 w 2772725"/>
              <a:gd name="connsiteY40" fmla="*/ 3851504 h 5555102"/>
              <a:gd name="connsiteX41" fmla="*/ 1443790 w 2772725"/>
              <a:gd name="connsiteY41" fmla="*/ 3743220 h 5555102"/>
              <a:gd name="connsiteX42" fmla="*/ 1540042 w 2772725"/>
              <a:gd name="connsiteY42" fmla="*/ 3634935 h 5555102"/>
              <a:gd name="connsiteX43" fmla="*/ 1600200 w 2772725"/>
              <a:gd name="connsiteY43" fmla="*/ 3562746 h 5555102"/>
              <a:gd name="connsiteX44" fmla="*/ 1900990 w 2772725"/>
              <a:gd name="connsiteY44" fmla="*/ 3310083 h 5555102"/>
              <a:gd name="connsiteX45" fmla="*/ 2009274 w 2772725"/>
              <a:gd name="connsiteY45" fmla="*/ 3165704 h 5555102"/>
              <a:gd name="connsiteX46" fmla="*/ 2093495 w 2772725"/>
              <a:gd name="connsiteY46" fmla="*/ 3093514 h 5555102"/>
              <a:gd name="connsiteX47" fmla="*/ 2213811 w 2772725"/>
              <a:gd name="connsiteY47" fmla="*/ 2937104 h 5555102"/>
              <a:gd name="connsiteX48" fmla="*/ 2346158 w 2772725"/>
              <a:gd name="connsiteY48" fmla="*/ 2804756 h 5555102"/>
              <a:gd name="connsiteX49" fmla="*/ 2418347 w 2772725"/>
              <a:gd name="connsiteY49" fmla="*/ 2732567 h 5555102"/>
              <a:gd name="connsiteX50" fmla="*/ 2598821 w 2772725"/>
              <a:gd name="connsiteY50" fmla="*/ 2479904 h 5555102"/>
              <a:gd name="connsiteX51" fmla="*/ 2755232 w 2772725"/>
              <a:gd name="connsiteY51" fmla="*/ 2191146 h 5555102"/>
              <a:gd name="connsiteX52" fmla="*/ 2755232 w 2772725"/>
              <a:gd name="connsiteY52" fmla="*/ 1830199 h 5555102"/>
              <a:gd name="connsiteX53" fmla="*/ 2658979 w 2772725"/>
              <a:gd name="connsiteY53" fmla="*/ 1637693 h 5555102"/>
              <a:gd name="connsiteX54" fmla="*/ 2598821 w 2772725"/>
              <a:gd name="connsiteY54" fmla="*/ 1553472 h 5555102"/>
              <a:gd name="connsiteX55" fmla="*/ 2442411 w 2772725"/>
              <a:gd name="connsiteY55" fmla="*/ 1348935 h 5555102"/>
              <a:gd name="connsiteX56" fmla="*/ 2358190 w 2772725"/>
              <a:gd name="connsiteY56" fmla="*/ 1228620 h 5555102"/>
              <a:gd name="connsiteX57" fmla="*/ 2141621 w 2772725"/>
              <a:gd name="connsiteY57" fmla="*/ 987988 h 5555102"/>
              <a:gd name="connsiteX58" fmla="*/ 2069432 w 2772725"/>
              <a:gd name="connsiteY58" fmla="*/ 915799 h 5555102"/>
              <a:gd name="connsiteX59" fmla="*/ 1864895 w 2772725"/>
              <a:gd name="connsiteY59" fmla="*/ 590946 h 5555102"/>
              <a:gd name="connsiteX60" fmla="*/ 1828800 w 2772725"/>
              <a:gd name="connsiteY60" fmla="*/ 518756 h 5555102"/>
              <a:gd name="connsiteX61" fmla="*/ 1756611 w 2772725"/>
              <a:gd name="connsiteY61" fmla="*/ 410472 h 5555102"/>
              <a:gd name="connsiteX62" fmla="*/ 1732547 w 2772725"/>
              <a:gd name="connsiteY62" fmla="*/ 362346 h 5555102"/>
              <a:gd name="connsiteX63" fmla="*/ 1612232 w 2772725"/>
              <a:gd name="connsiteY63" fmla="*/ 217967 h 5555102"/>
              <a:gd name="connsiteX64" fmla="*/ 1419726 w 2772725"/>
              <a:gd name="connsiteY64" fmla="*/ 49525 h 5555102"/>
              <a:gd name="connsiteX65" fmla="*/ 1371600 w 2772725"/>
              <a:gd name="connsiteY65" fmla="*/ 37493 h 5555102"/>
              <a:gd name="connsiteX66" fmla="*/ 1335505 w 2772725"/>
              <a:gd name="connsiteY66" fmla="*/ 25462 h 5555102"/>
              <a:gd name="connsiteX67" fmla="*/ 1203158 w 2772725"/>
              <a:gd name="connsiteY67" fmla="*/ 1399 h 5555102"/>
              <a:gd name="connsiteX0" fmla="*/ 1203158 w 2772725"/>
              <a:gd name="connsiteY0" fmla="*/ 1399 h 5555102"/>
              <a:gd name="connsiteX1" fmla="*/ 1130969 w 2772725"/>
              <a:gd name="connsiteY1" fmla="*/ 13430 h 5555102"/>
              <a:gd name="connsiteX2" fmla="*/ 1082842 w 2772725"/>
              <a:gd name="connsiteY2" fmla="*/ 109683 h 5555102"/>
              <a:gd name="connsiteX3" fmla="*/ 1058779 w 2772725"/>
              <a:gd name="connsiteY3" fmla="*/ 290156 h 5555102"/>
              <a:gd name="connsiteX4" fmla="*/ 1034716 w 2772725"/>
              <a:gd name="connsiteY4" fmla="*/ 338283 h 5555102"/>
              <a:gd name="connsiteX5" fmla="*/ 1022684 w 2772725"/>
              <a:gd name="connsiteY5" fmla="*/ 386409 h 5555102"/>
              <a:gd name="connsiteX6" fmla="*/ 962526 w 2772725"/>
              <a:gd name="connsiteY6" fmla="*/ 590946 h 5555102"/>
              <a:gd name="connsiteX7" fmla="*/ 938463 w 2772725"/>
              <a:gd name="connsiteY7" fmla="*/ 831578 h 5555102"/>
              <a:gd name="connsiteX8" fmla="*/ 902369 w 2772725"/>
              <a:gd name="connsiteY8" fmla="*/ 939862 h 5555102"/>
              <a:gd name="connsiteX9" fmla="*/ 818147 w 2772725"/>
              <a:gd name="connsiteY9" fmla="*/ 1240651 h 5555102"/>
              <a:gd name="connsiteX10" fmla="*/ 806116 w 2772725"/>
              <a:gd name="connsiteY10" fmla="*/ 1433156 h 5555102"/>
              <a:gd name="connsiteX11" fmla="*/ 770022 w 2772725"/>
              <a:gd name="connsiteY11" fmla="*/ 1818168 h 5555102"/>
              <a:gd name="connsiteX12" fmla="*/ 818147 w 2772725"/>
              <a:gd name="connsiteY12" fmla="*/ 2034735 h 5555102"/>
              <a:gd name="connsiteX13" fmla="*/ 830179 w 2772725"/>
              <a:gd name="connsiteY13" fmla="*/ 2359588 h 5555102"/>
              <a:gd name="connsiteX14" fmla="*/ 745958 w 2772725"/>
              <a:gd name="connsiteY14" fmla="*/ 2684441 h 5555102"/>
              <a:gd name="connsiteX15" fmla="*/ 733926 w 2772725"/>
              <a:gd name="connsiteY15" fmla="*/ 2732567 h 5555102"/>
              <a:gd name="connsiteX16" fmla="*/ 685800 w 2772725"/>
              <a:gd name="connsiteY16" fmla="*/ 2840851 h 5555102"/>
              <a:gd name="connsiteX17" fmla="*/ 625642 w 2772725"/>
              <a:gd name="connsiteY17" fmla="*/ 3009293 h 5555102"/>
              <a:gd name="connsiteX18" fmla="*/ 601579 w 2772725"/>
              <a:gd name="connsiteY18" fmla="*/ 3045388 h 5555102"/>
              <a:gd name="connsiteX19" fmla="*/ 517358 w 2772725"/>
              <a:gd name="connsiteY19" fmla="*/ 3129609 h 5555102"/>
              <a:gd name="connsiteX20" fmla="*/ 433137 w 2772725"/>
              <a:gd name="connsiteY20" fmla="*/ 3225862 h 5555102"/>
              <a:gd name="connsiteX21" fmla="*/ 372979 w 2772725"/>
              <a:gd name="connsiteY21" fmla="*/ 3286020 h 5555102"/>
              <a:gd name="connsiteX22" fmla="*/ 252663 w 2772725"/>
              <a:gd name="connsiteY22" fmla="*/ 3430399 h 5555102"/>
              <a:gd name="connsiteX23" fmla="*/ 168442 w 2772725"/>
              <a:gd name="connsiteY23" fmla="*/ 3502588 h 5555102"/>
              <a:gd name="connsiteX24" fmla="*/ 84221 w 2772725"/>
              <a:gd name="connsiteY24" fmla="*/ 3658999 h 5555102"/>
              <a:gd name="connsiteX25" fmla="*/ 60158 w 2772725"/>
              <a:gd name="connsiteY25" fmla="*/ 3707125 h 5555102"/>
              <a:gd name="connsiteX26" fmla="*/ 24063 w 2772725"/>
              <a:gd name="connsiteY26" fmla="*/ 4044009 h 5555102"/>
              <a:gd name="connsiteX27" fmla="*/ 0 w 2772725"/>
              <a:gd name="connsiteY27" fmla="*/ 4765904 h 5555102"/>
              <a:gd name="connsiteX28" fmla="*/ 24063 w 2772725"/>
              <a:gd name="connsiteY28" fmla="*/ 5235135 h 5555102"/>
              <a:gd name="connsiteX29" fmla="*/ 120316 w 2772725"/>
              <a:gd name="connsiteY29" fmla="*/ 5367483 h 5555102"/>
              <a:gd name="connsiteX30" fmla="*/ 228600 w 2772725"/>
              <a:gd name="connsiteY30" fmla="*/ 5439672 h 5555102"/>
              <a:gd name="connsiteX31" fmla="*/ 493295 w 2772725"/>
              <a:gd name="connsiteY31" fmla="*/ 5547956 h 5555102"/>
              <a:gd name="connsiteX32" fmla="*/ 914400 w 2772725"/>
              <a:gd name="connsiteY32" fmla="*/ 5535925 h 5555102"/>
              <a:gd name="connsiteX33" fmla="*/ 1215190 w 2772725"/>
              <a:gd name="connsiteY33" fmla="*/ 5463735 h 5555102"/>
              <a:gd name="connsiteX34" fmla="*/ 1263316 w 2772725"/>
              <a:gd name="connsiteY34" fmla="*/ 5355451 h 5555102"/>
              <a:gd name="connsiteX35" fmla="*/ 1311442 w 2772725"/>
              <a:gd name="connsiteY35" fmla="*/ 5162946 h 5555102"/>
              <a:gd name="connsiteX36" fmla="*/ 1299411 w 2772725"/>
              <a:gd name="connsiteY36" fmla="*/ 4850125 h 5555102"/>
              <a:gd name="connsiteX37" fmla="*/ 1287379 w 2772725"/>
              <a:gd name="connsiteY37" fmla="*/ 4633556 h 5555102"/>
              <a:gd name="connsiteX38" fmla="*/ 1263316 w 2772725"/>
              <a:gd name="connsiteY38" fmla="*/ 4392925 h 5555102"/>
              <a:gd name="connsiteX39" fmla="*/ 1371600 w 2772725"/>
              <a:gd name="connsiteY39" fmla="*/ 3851504 h 5555102"/>
              <a:gd name="connsiteX40" fmla="*/ 1443790 w 2772725"/>
              <a:gd name="connsiteY40" fmla="*/ 3743220 h 5555102"/>
              <a:gd name="connsiteX41" fmla="*/ 1540042 w 2772725"/>
              <a:gd name="connsiteY41" fmla="*/ 3634935 h 5555102"/>
              <a:gd name="connsiteX42" fmla="*/ 1600200 w 2772725"/>
              <a:gd name="connsiteY42" fmla="*/ 3562746 h 5555102"/>
              <a:gd name="connsiteX43" fmla="*/ 1900990 w 2772725"/>
              <a:gd name="connsiteY43" fmla="*/ 3310083 h 5555102"/>
              <a:gd name="connsiteX44" fmla="*/ 2009274 w 2772725"/>
              <a:gd name="connsiteY44" fmla="*/ 3165704 h 5555102"/>
              <a:gd name="connsiteX45" fmla="*/ 2093495 w 2772725"/>
              <a:gd name="connsiteY45" fmla="*/ 3093514 h 5555102"/>
              <a:gd name="connsiteX46" fmla="*/ 2213811 w 2772725"/>
              <a:gd name="connsiteY46" fmla="*/ 2937104 h 5555102"/>
              <a:gd name="connsiteX47" fmla="*/ 2346158 w 2772725"/>
              <a:gd name="connsiteY47" fmla="*/ 2804756 h 5555102"/>
              <a:gd name="connsiteX48" fmla="*/ 2418347 w 2772725"/>
              <a:gd name="connsiteY48" fmla="*/ 2732567 h 5555102"/>
              <a:gd name="connsiteX49" fmla="*/ 2598821 w 2772725"/>
              <a:gd name="connsiteY49" fmla="*/ 2479904 h 5555102"/>
              <a:gd name="connsiteX50" fmla="*/ 2755232 w 2772725"/>
              <a:gd name="connsiteY50" fmla="*/ 2191146 h 5555102"/>
              <a:gd name="connsiteX51" fmla="*/ 2755232 w 2772725"/>
              <a:gd name="connsiteY51" fmla="*/ 1830199 h 5555102"/>
              <a:gd name="connsiteX52" fmla="*/ 2658979 w 2772725"/>
              <a:gd name="connsiteY52" fmla="*/ 1637693 h 5555102"/>
              <a:gd name="connsiteX53" fmla="*/ 2598821 w 2772725"/>
              <a:gd name="connsiteY53" fmla="*/ 1553472 h 5555102"/>
              <a:gd name="connsiteX54" fmla="*/ 2442411 w 2772725"/>
              <a:gd name="connsiteY54" fmla="*/ 1348935 h 5555102"/>
              <a:gd name="connsiteX55" fmla="*/ 2358190 w 2772725"/>
              <a:gd name="connsiteY55" fmla="*/ 1228620 h 5555102"/>
              <a:gd name="connsiteX56" fmla="*/ 2141621 w 2772725"/>
              <a:gd name="connsiteY56" fmla="*/ 987988 h 5555102"/>
              <a:gd name="connsiteX57" fmla="*/ 2069432 w 2772725"/>
              <a:gd name="connsiteY57" fmla="*/ 915799 h 5555102"/>
              <a:gd name="connsiteX58" fmla="*/ 1864895 w 2772725"/>
              <a:gd name="connsiteY58" fmla="*/ 590946 h 5555102"/>
              <a:gd name="connsiteX59" fmla="*/ 1828800 w 2772725"/>
              <a:gd name="connsiteY59" fmla="*/ 518756 h 5555102"/>
              <a:gd name="connsiteX60" fmla="*/ 1756611 w 2772725"/>
              <a:gd name="connsiteY60" fmla="*/ 410472 h 5555102"/>
              <a:gd name="connsiteX61" fmla="*/ 1732547 w 2772725"/>
              <a:gd name="connsiteY61" fmla="*/ 362346 h 5555102"/>
              <a:gd name="connsiteX62" fmla="*/ 1612232 w 2772725"/>
              <a:gd name="connsiteY62" fmla="*/ 217967 h 5555102"/>
              <a:gd name="connsiteX63" fmla="*/ 1419726 w 2772725"/>
              <a:gd name="connsiteY63" fmla="*/ 49525 h 5555102"/>
              <a:gd name="connsiteX64" fmla="*/ 1371600 w 2772725"/>
              <a:gd name="connsiteY64" fmla="*/ 37493 h 5555102"/>
              <a:gd name="connsiteX65" fmla="*/ 1335505 w 2772725"/>
              <a:gd name="connsiteY65" fmla="*/ 25462 h 5555102"/>
              <a:gd name="connsiteX66" fmla="*/ 1203158 w 2772725"/>
              <a:gd name="connsiteY66" fmla="*/ 1399 h 5555102"/>
              <a:gd name="connsiteX0" fmla="*/ 1203158 w 2772725"/>
              <a:gd name="connsiteY0" fmla="*/ 1399 h 5555102"/>
              <a:gd name="connsiteX1" fmla="*/ 1130969 w 2772725"/>
              <a:gd name="connsiteY1" fmla="*/ 13430 h 5555102"/>
              <a:gd name="connsiteX2" fmla="*/ 1082842 w 2772725"/>
              <a:gd name="connsiteY2" fmla="*/ 109683 h 5555102"/>
              <a:gd name="connsiteX3" fmla="*/ 1058779 w 2772725"/>
              <a:gd name="connsiteY3" fmla="*/ 290156 h 5555102"/>
              <a:gd name="connsiteX4" fmla="*/ 1034716 w 2772725"/>
              <a:gd name="connsiteY4" fmla="*/ 338283 h 5555102"/>
              <a:gd name="connsiteX5" fmla="*/ 1022684 w 2772725"/>
              <a:gd name="connsiteY5" fmla="*/ 386409 h 5555102"/>
              <a:gd name="connsiteX6" fmla="*/ 962526 w 2772725"/>
              <a:gd name="connsiteY6" fmla="*/ 590946 h 5555102"/>
              <a:gd name="connsiteX7" fmla="*/ 938463 w 2772725"/>
              <a:gd name="connsiteY7" fmla="*/ 831578 h 5555102"/>
              <a:gd name="connsiteX8" fmla="*/ 902369 w 2772725"/>
              <a:gd name="connsiteY8" fmla="*/ 939862 h 5555102"/>
              <a:gd name="connsiteX9" fmla="*/ 818147 w 2772725"/>
              <a:gd name="connsiteY9" fmla="*/ 1240651 h 5555102"/>
              <a:gd name="connsiteX10" fmla="*/ 806116 w 2772725"/>
              <a:gd name="connsiteY10" fmla="*/ 1433156 h 5555102"/>
              <a:gd name="connsiteX11" fmla="*/ 770022 w 2772725"/>
              <a:gd name="connsiteY11" fmla="*/ 1818168 h 5555102"/>
              <a:gd name="connsiteX12" fmla="*/ 818147 w 2772725"/>
              <a:gd name="connsiteY12" fmla="*/ 2034735 h 5555102"/>
              <a:gd name="connsiteX13" fmla="*/ 830179 w 2772725"/>
              <a:gd name="connsiteY13" fmla="*/ 2359588 h 5555102"/>
              <a:gd name="connsiteX14" fmla="*/ 745958 w 2772725"/>
              <a:gd name="connsiteY14" fmla="*/ 2684441 h 5555102"/>
              <a:gd name="connsiteX15" fmla="*/ 733926 w 2772725"/>
              <a:gd name="connsiteY15" fmla="*/ 2732567 h 5555102"/>
              <a:gd name="connsiteX16" fmla="*/ 685800 w 2772725"/>
              <a:gd name="connsiteY16" fmla="*/ 2840851 h 5555102"/>
              <a:gd name="connsiteX17" fmla="*/ 625642 w 2772725"/>
              <a:gd name="connsiteY17" fmla="*/ 3009293 h 5555102"/>
              <a:gd name="connsiteX18" fmla="*/ 601579 w 2772725"/>
              <a:gd name="connsiteY18" fmla="*/ 3045388 h 5555102"/>
              <a:gd name="connsiteX19" fmla="*/ 517358 w 2772725"/>
              <a:gd name="connsiteY19" fmla="*/ 3129609 h 5555102"/>
              <a:gd name="connsiteX20" fmla="*/ 433137 w 2772725"/>
              <a:gd name="connsiteY20" fmla="*/ 3225862 h 5555102"/>
              <a:gd name="connsiteX21" fmla="*/ 372979 w 2772725"/>
              <a:gd name="connsiteY21" fmla="*/ 3286020 h 5555102"/>
              <a:gd name="connsiteX22" fmla="*/ 252663 w 2772725"/>
              <a:gd name="connsiteY22" fmla="*/ 3430399 h 5555102"/>
              <a:gd name="connsiteX23" fmla="*/ 168442 w 2772725"/>
              <a:gd name="connsiteY23" fmla="*/ 3502588 h 5555102"/>
              <a:gd name="connsiteX24" fmla="*/ 84221 w 2772725"/>
              <a:gd name="connsiteY24" fmla="*/ 3658999 h 5555102"/>
              <a:gd name="connsiteX25" fmla="*/ 24063 w 2772725"/>
              <a:gd name="connsiteY25" fmla="*/ 4044009 h 5555102"/>
              <a:gd name="connsiteX26" fmla="*/ 0 w 2772725"/>
              <a:gd name="connsiteY26" fmla="*/ 4765904 h 5555102"/>
              <a:gd name="connsiteX27" fmla="*/ 24063 w 2772725"/>
              <a:gd name="connsiteY27" fmla="*/ 5235135 h 5555102"/>
              <a:gd name="connsiteX28" fmla="*/ 120316 w 2772725"/>
              <a:gd name="connsiteY28" fmla="*/ 5367483 h 5555102"/>
              <a:gd name="connsiteX29" fmla="*/ 228600 w 2772725"/>
              <a:gd name="connsiteY29" fmla="*/ 5439672 h 5555102"/>
              <a:gd name="connsiteX30" fmla="*/ 493295 w 2772725"/>
              <a:gd name="connsiteY30" fmla="*/ 5547956 h 5555102"/>
              <a:gd name="connsiteX31" fmla="*/ 914400 w 2772725"/>
              <a:gd name="connsiteY31" fmla="*/ 5535925 h 5555102"/>
              <a:gd name="connsiteX32" fmla="*/ 1215190 w 2772725"/>
              <a:gd name="connsiteY32" fmla="*/ 5463735 h 5555102"/>
              <a:gd name="connsiteX33" fmla="*/ 1263316 w 2772725"/>
              <a:gd name="connsiteY33" fmla="*/ 5355451 h 5555102"/>
              <a:gd name="connsiteX34" fmla="*/ 1311442 w 2772725"/>
              <a:gd name="connsiteY34" fmla="*/ 5162946 h 5555102"/>
              <a:gd name="connsiteX35" fmla="*/ 1299411 w 2772725"/>
              <a:gd name="connsiteY35" fmla="*/ 4850125 h 5555102"/>
              <a:gd name="connsiteX36" fmla="*/ 1287379 w 2772725"/>
              <a:gd name="connsiteY36" fmla="*/ 4633556 h 5555102"/>
              <a:gd name="connsiteX37" fmla="*/ 1263316 w 2772725"/>
              <a:gd name="connsiteY37" fmla="*/ 4392925 h 5555102"/>
              <a:gd name="connsiteX38" fmla="*/ 1371600 w 2772725"/>
              <a:gd name="connsiteY38" fmla="*/ 3851504 h 5555102"/>
              <a:gd name="connsiteX39" fmla="*/ 1443790 w 2772725"/>
              <a:gd name="connsiteY39" fmla="*/ 3743220 h 5555102"/>
              <a:gd name="connsiteX40" fmla="*/ 1540042 w 2772725"/>
              <a:gd name="connsiteY40" fmla="*/ 3634935 h 5555102"/>
              <a:gd name="connsiteX41" fmla="*/ 1600200 w 2772725"/>
              <a:gd name="connsiteY41" fmla="*/ 3562746 h 5555102"/>
              <a:gd name="connsiteX42" fmla="*/ 1900990 w 2772725"/>
              <a:gd name="connsiteY42" fmla="*/ 3310083 h 5555102"/>
              <a:gd name="connsiteX43" fmla="*/ 2009274 w 2772725"/>
              <a:gd name="connsiteY43" fmla="*/ 3165704 h 5555102"/>
              <a:gd name="connsiteX44" fmla="*/ 2093495 w 2772725"/>
              <a:gd name="connsiteY44" fmla="*/ 3093514 h 5555102"/>
              <a:gd name="connsiteX45" fmla="*/ 2213811 w 2772725"/>
              <a:gd name="connsiteY45" fmla="*/ 2937104 h 5555102"/>
              <a:gd name="connsiteX46" fmla="*/ 2346158 w 2772725"/>
              <a:gd name="connsiteY46" fmla="*/ 2804756 h 5555102"/>
              <a:gd name="connsiteX47" fmla="*/ 2418347 w 2772725"/>
              <a:gd name="connsiteY47" fmla="*/ 2732567 h 5555102"/>
              <a:gd name="connsiteX48" fmla="*/ 2598821 w 2772725"/>
              <a:gd name="connsiteY48" fmla="*/ 2479904 h 5555102"/>
              <a:gd name="connsiteX49" fmla="*/ 2755232 w 2772725"/>
              <a:gd name="connsiteY49" fmla="*/ 2191146 h 5555102"/>
              <a:gd name="connsiteX50" fmla="*/ 2755232 w 2772725"/>
              <a:gd name="connsiteY50" fmla="*/ 1830199 h 5555102"/>
              <a:gd name="connsiteX51" fmla="*/ 2658979 w 2772725"/>
              <a:gd name="connsiteY51" fmla="*/ 1637693 h 5555102"/>
              <a:gd name="connsiteX52" fmla="*/ 2598821 w 2772725"/>
              <a:gd name="connsiteY52" fmla="*/ 1553472 h 5555102"/>
              <a:gd name="connsiteX53" fmla="*/ 2442411 w 2772725"/>
              <a:gd name="connsiteY53" fmla="*/ 1348935 h 5555102"/>
              <a:gd name="connsiteX54" fmla="*/ 2358190 w 2772725"/>
              <a:gd name="connsiteY54" fmla="*/ 1228620 h 5555102"/>
              <a:gd name="connsiteX55" fmla="*/ 2141621 w 2772725"/>
              <a:gd name="connsiteY55" fmla="*/ 987988 h 5555102"/>
              <a:gd name="connsiteX56" fmla="*/ 2069432 w 2772725"/>
              <a:gd name="connsiteY56" fmla="*/ 915799 h 5555102"/>
              <a:gd name="connsiteX57" fmla="*/ 1864895 w 2772725"/>
              <a:gd name="connsiteY57" fmla="*/ 590946 h 5555102"/>
              <a:gd name="connsiteX58" fmla="*/ 1828800 w 2772725"/>
              <a:gd name="connsiteY58" fmla="*/ 518756 h 5555102"/>
              <a:gd name="connsiteX59" fmla="*/ 1756611 w 2772725"/>
              <a:gd name="connsiteY59" fmla="*/ 410472 h 5555102"/>
              <a:gd name="connsiteX60" fmla="*/ 1732547 w 2772725"/>
              <a:gd name="connsiteY60" fmla="*/ 362346 h 5555102"/>
              <a:gd name="connsiteX61" fmla="*/ 1612232 w 2772725"/>
              <a:gd name="connsiteY61" fmla="*/ 217967 h 5555102"/>
              <a:gd name="connsiteX62" fmla="*/ 1419726 w 2772725"/>
              <a:gd name="connsiteY62" fmla="*/ 49525 h 5555102"/>
              <a:gd name="connsiteX63" fmla="*/ 1371600 w 2772725"/>
              <a:gd name="connsiteY63" fmla="*/ 37493 h 5555102"/>
              <a:gd name="connsiteX64" fmla="*/ 1335505 w 2772725"/>
              <a:gd name="connsiteY64" fmla="*/ 25462 h 5555102"/>
              <a:gd name="connsiteX65" fmla="*/ 1203158 w 2772725"/>
              <a:gd name="connsiteY65" fmla="*/ 1399 h 5555102"/>
              <a:gd name="connsiteX0" fmla="*/ 1203158 w 2772725"/>
              <a:gd name="connsiteY0" fmla="*/ 1399 h 5555102"/>
              <a:gd name="connsiteX1" fmla="*/ 1130969 w 2772725"/>
              <a:gd name="connsiteY1" fmla="*/ 13430 h 5555102"/>
              <a:gd name="connsiteX2" fmla="*/ 1082842 w 2772725"/>
              <a:gd name="connsiteY2" fmla="*/ 109683 h 5555102"/>
              <a:gd name="connsiteX3" fmla="*/ 1058779 w 2772725"/>
              <a:gd name="connsiteY3" fmla="*/ 290156 h 5555102"/>
              <a:gd name="connsiteX4" fmla="*/ 1034716 w 2772725"/>
              <a:gd name="connsiteY4" fmla="*/ 338283 h 5555102"/>
              <a:gd name="connsiteX5" fmla="*/ 1022684 w 2772725"/>
              <a:gd name="connsiteY5" fmla="*/ 386409 h 5555102"/>
              <a:gd name="connsiteX6" fmla="*/ 962526 w 2772725"/>
              <a:gd name="connsiteY6" fmla="*/ 590946 h 5555102"/>
              <a:gd name="connsiteX7" fmla="*/ 938463 w 2772725"/>
              <a:gd name="connsiteY7" fmla="*/ 831578 h 5555102"/>
              <a:gd name="connsiteX8" fmla="*/ 902369 w 2772725"/>
              <a:gd name="connsiteY8" fmla="*/ 939862 h 5555102"/>
              <a:gd name="connsiteX9" fmla="*/ 818147 w 2772725"/>
              <a:gd name="connsiteY9" fmla="*/ 1240651 h 5555102"/>
              <a:gd name="connsiteX10" fmla="*/ 806116 w 2772725"/>
              <a:gd name="connsiteY10" fmla="*/ 1433156 h 5555102"/>
              <a:gd name="connsiteX11" fmla="*/ 770022 w 2772725"/>
              <a:gd name="connsiteY11" fmla="*/ 1818168 h 5555102"/>
              <a:gd name="connsiteX12" fmla="*/ 818147 w 2772725"/>
              <a:gd name="connsiteY12" fmla="*/ 2034735 h 5555102"/>
              <a:gd name="connsiteX13" fmla="*/ 830179 w 2772725"/>
              <a:gd name="connsiteY13" fmla="*/ 2359588 h 5555102"/>
              <a:gd name="connsiteX14" fmla="*/ 745958 w 2772725"/>
              <a:gd name="connsiteY14" fmla="*/ 2684441 h 5555102"/>
              <a:gd name="connsiteX15" fmla="*/ 733926 w 2772725"/>
              <a:gd name="connsiteY15" fmla="*/ 2732567 h 5555102"/>
              <a:gd name="connsiteX16" fmla="*/ 685800 w 2772725"/>
              <a:gd name="connsiteY16" fmla="*/ 2840851 h 5555102"/>
              <a:gd name="connsiteX17" fmla="*/ 625642 w 2772725"/>
              <a:gd name="connsiteY17" fmla="*/ 3009293 h 5555102"/>
              <a:gd name="connsiteX18" fmla="*/ 601579 w 2772725"/>
              <a:gd name="connsiteY18" fmla="*/ 3045388 h 5555102"/>
              <a:gd name="connsiteX19" fmla="*/ 517358 w 2772725"/>
              <a:gd name="connsiteY19" fmla="*/ 3129609 h 5555102"/>
              <a:gd name="connsiteX20" fmla="*/ 433137 w 2772725"/>
              <a:gd name="connsiteY20" fmla="*/ 3225862 h 5555102"/>
              <a:gd name="connsiteX21" fmla="*/ 372979 w 2772725"/>
              <a:gd name="connsiteY21" fmla="*/ 3286020 h 5555102"/>
              <a:gd name="connsiteX22" fmla="*/ 168442 w 2772725"/>
              <a:gd name="connsiteY22" fmla="*/ 3502588 h 5555102"/>
              <a:gd name="connsiteX23" fmla="*/ 84221 w 2772725"/>
              <a:gd name="connsiteY23" fmla="*/ 3658999 h 5555102"/>
              <a:gd name="connsiteX24" fmla="*/ 24063 w 2772725"/>
              <a:gd name="connsiteY24" fmla="*/ 4044009 h 5555102"/>
              <a:gd name="connsiteX25" fmla="*/ 0 w 2772725"/>
              <a:gd name="connsiteY25" fmla="*/ 4765904 h 5555102"/>
              <a:gd name="connsiteX26" fmla="*/ 24063 w 2772725"/>
              <a:gd name="connsiteY26" fmla="*/ 5235135 h 5555102"/>
              <a:gd name="connsiteX27" fmla="*/ 120316 w 2772725"/>
              <a:gd name="connsiteY27" fmla="*/ 5367483 h 5555102"/>
              <a:gd name="connsiteX28" fmla="*/ 228600 w 2772725"/>
              <a:gd name="connsiteY28" fmla="*/ 5439672 h 5555102"/>
              <a:gd name="connsiteX29" fmla="*/ 493295 w 2772725"/>
              <a:gd name="connsiteY29" fmla="*/ 5547956 h 5555102"/>
              <a:gd name="connsiteX30" fmla="*/ 914400 w 2772725"/>
              <a:gd name="connsiteY30" fmla="*/ 5535925 h 5555102"/>
              <a:gd name="connsiteX31" fmla="*/ 1215190 w 2772725"/>
              <a:gd name="connsiteY31" fmla="*/ 5463735 h 5555102"/>
              <a:gd name="connsiteX32" fmla="*/ 1263316 w 2772725"/>
              <a:gd name="connsiteY32" fmla="*/ 5355451 h 5555102"/>
              <a:gd name="connsiteX33" fmla="*/ 1311442 w 2772725"/>
              <a:gd name="connsiteY33" fmla="*/ 5162946 h 5555102"/>
              <a:gd name="connsiteX34" fmla="*/ 1299411 w 2772725"/>
              <a:gd name="connsiteY34" fmla="*/ 4850125 h 5555102"/>
              <a:gd name="connsiteX35" fmla="*/ 1287379 w 2772725"/>
              <a:gd name="connsiteY35" fmla="*/ 4633556 h 5555102"/>
              <a:gd name="connsiteX36" fmla="*/ 1263316 w 2772725"/>
              <a:gd name="connsiteY36" fmla="*/ 4392925 h 5555102"/>
              <a:gd name="connsiteX37" fmla="*/ 1371600 w 2772725"/>
              <a:gd name="connsiteY37" fmla="*/ 3851504 h 5555102"/>
              <a:gd name="connsiteX38" fmla="*/ 1443790 w 2772725"/>
              <a:gd name="connsiteY38" fmla="*/ 3743220 h 5555102"/>
              <a:gd name="connsiteX39" fmla="*/ 1540042 w 2772725"/>
              <a:gd name="connsiteY39" fmla="*/ 3634935 h 5555102"/>
              <a:gd name="connsiteX40" fmla="*/ 1600200 w 2772725"/>
              <a:gd name="connsiteY40" fmla="*/ 3562746 h 5555102"/>
              <a:gd name="connsiteX41" fmla="*/ 1900990 w 2772725"/>
              <a:gd name="connsiteY41" fmla="*/ 3310083 h 5555102"/>
              <a:gd name="connsiteX42" fmla="*/ 2009274 w 2772725"/>
              <a:gd name="connsiteY42" fmla="*/ 3165704 h 5555102"/>
              <a:gd name="connsiteX43" fmla="*/ 2093495 w 2772725"/>
              <a:gd name="connsiteY43" fmla="*/ 3093514 h 5555102"/>
              <a:gd name="connsiteX44" fmla="*/ 2213811 w 2772725"/>
              <a:gd name="connsiteY44" fmla="*/ 2937104 h 5555102"/>
              <a:gd name="connsiteX45" fmla="*/ 2346158 w 2772725"/>
              <a:gd name="connsiteY45" fmla="*/ 2804756 h 5555102"/>
              <a:gd name="connsiteX46" fmla="*/ 2418347 w 2772725"/>
              <a:gd name="connsiteY46" fmla="*/ 2732567 h 5555102"/>
              <a:gd name="connsiteX47" fmla="*/ 2598821 w 2772725"/>
              <a:gd name="connsiteY47" fmla="*/ 2479904 h 5555102"/>
              <a:gd name="connsiteX48" fmla="*/ 2755232 w 2772725"/>
              <a:gd name="connsiteY48" fmla="*/ 2191146 h 5555102"/>
              <a:gd name="connsiteX49" fmla="*/ 2755232 w 2772725"/>
              <a:gd name="connsiteY49" fmla="*/ 1830199 h 5555102"/>
              <a:gd name="connsiteX50" fmla="*/ 2658979 w 2772725"/>
              <a:gd name="connsiteY50" fmla="*/ 1637693 h 5555102"/>
              <a:gd name="connsiteX51" fmla="*/ 2598821 w 2772725"/>
              <a:gd name="connsiteY51" fmla="*/ 1553472 h 5555102"/>
              <a:gd name="connsiteX52" fmla="*/ 2442411 w 2772725"/>
              <a:gd name="connsiteY52" fmla="*/ 1348935 h 5555102"/>
              <a:gd name="connsiteX53" fmla="*/ 2358190 w 2772725"/>
              <a:gd name="connsiteY53" fmla="*/ 1228620 h 5555102"/>
              <a:gd name="connsiteX54" fmla="*/ 2141621 w 2772725"/>
              <a:gd name="connsiteY54" fmla="*/ 987988 h 5555102"/>
              <a:gd name="connsiteX55" fmla="*/ 2069432 w 2772725"/>
              <a:gd name="connsiteY55" fmla="*/ 915799 h 5555102"/>
              <a:gd name="connsiteX56" fmla="*/ 1864895 w 2772725"/>
              <a:gd name="connsiteY56" fmla="*/ 590946 h 5555102"/>
              <a:gd name="connsiteX57" fmla="*/ 1828800 w 2772725"/>
              <a:gd name="connsiteY57" fmla="*/ 518756 h 5555102"/>
              <a:gd name="connsiteX58" fmla="*/ 1756611 w 2772725"/>
              <a:gd name="connsiteY58" fmla="*/ 410472 h 5555102"/>
              <a:gd name="connsiteX59" fmla="*/ 1732547 w 2772725"/>
              <a:gd name="connsiteY59" fmla="*/ 362346 h 5555102"/>
              <a:gd name="connsiteX60" fmla="*/ 1612232 w 2772725"/>
              <a:gd name="connsiteY60" fmla="*/ 217967 h 5555102"/>
              <a:gd name="connsiteX61" fmla="*/ 1419726 w 2772725"/>
              <a:gd name="connsiteY61" fmla="*/ 49525 h 5555102"/>
              <a:gd name="connsiteX62" fmla="*/ 1371600 w 2772725"/>
              <a:gd name="connsiteY62" fmla="*/ 37493 h 5555102"/>
              <a:gd name="connsiteX63" fmla="*/ 1335505 w 2772725"/>
              <a:gd name="connsiteY63" fmla="*/ 25462 h 5555102"/>
              <a:gd name="connsiteX64" fmla="*/ 1203158 w 2772725"/>
              <a:gd name="connsiteY64" fmla="*/ 1399 h 5555102"/>
              <a:gd name="connsiteX0" fmla="*/ 1203158 w 2772725"/>
              <a:gd name="connsiteY0" fmla="*/ 1399 h 5555102"/>
              <a:gd name="connsiteX1" fmla="*/ 1130969 w 2772725"/>
              <a:gd name="connsiteY1" fmla="*/ 13430 h 5555102"/>
              <a:gd name="connsiteX2" fmla="*/ 1082842 w 2772725"/>
              <a:gd name="connsiteY2" fmla="*/ 109683 h 5555102"/>
              <a:gd name="connsiteX3" fmla="*/ 1058779 w 2772725"/>
              <a:gd name="connsiteY3" fmla="*/ 290156 h 5555102"/>
              <a:gd name="connsiteX4" fmla="*/ 1034716 w 2772725"/>
              <a:gd name="connsiteY4" fmla="*/ 338283 h 5555102"/>
              <a:gd name="connsiteX5" fmla="*/ 1022684 w 2772725"/>
              <a:gd name="connsiteY5" fmla="*/ 386409 h 5555102"/>
              <a:gd name="connsiteX6" fmla="*/ 962526 w 2772725"/>
              <a:gd name="connsiteY6" fmla="*/ 590946 h 5555102"/>
              <a:gd name="connsiteX7" fmla="*/ 938463 w 2772725"/>
              <a:gd name="connsiteY7" fmla="*/ 831578 h 5555102"/>
              <a:gd name="connsiteX8" fmla="*/ 902369 w 2772725"/>
              <a:gd name="connsiteY8" fmla="*/ 939862 h 5555102"/>
              <a:gd name="connsiteX9" fmla="*/ 818147 w 2772725"/>
              <a:gd name="connsiteY9" fmla="*/ 1240651 h 5555102"/>
              <a:gd name="connsiteX10" fmla="*/ 806116 w 2772725"/>
              <a:gd name="connsiteY10" fmla="*/ 1433156 h 5555102"/>
              <a:gd name="connsiteX11" fmla="*/ 770022 w 2772725"/>
              <a:gd name="connsiteY11" fmla="*/ 1818168 h 5555102"/>
              <a:gd name="connsiteX12" fmla="*/ 818147 w 2772725"/>
              <a:gd name="connsiteY12" fmla="*/ 2034735 h 5555102"/>
              <a:gd name="connsiteX13" fmla="*/ 830179 w 2772725"/>
              <a:gd name="connsiteY13" fmla="*/ 2359588 h 5555102"/>
              <a:gd name="connsiteX14" fmla="*/ 745958 w 2772725"/>
              <a:gd name="connsiteY14" fmla="*/ 2684441 h 5555102"/>
              <a:gd name="connsiteX15" fmla="*/ 733926 w 2772725"/>
              <a:gd name="connsiteY15" fmla="*/ 2732567 h 5555102"/>
              <a:gd name="connsiteX16" fmla="*/ 685800 w 2772725"/>
              <a:gd name="connsiteY16" fmla="*/ 2840851 h 5555102"/>
              <a:gd name="connsiteX17" fmla="*/ 625642 w 2772725"/>
              <a:gd name="connsiteY17" fmla="*/ 3009293 h 5555102"/>
              <a:gd name="connsiteX18" fmla="*/ 601579 w 2772725"/>
              <a:gd name="connsiteY18" fmla="*/ 3045388 h 5555102"/>
              <a:gd name="connsiteX19" fmla="*/ 517358 w 2772725"/>
              <a:gd name="connsiteY19" fmla="*/ 3129609 h 5555102"/>
              <a:gd name="connsiteX20" fmla="*/ 372979 w 2772725"/>
              <a:gd name="connsiteY20" fmla="*/ 3286020 h 5555102"/>
              <a:gd name="connsiteX21" fmla="*/ 168442 w 2772725"/>
              <a:gd name="connsiteY21" fmla="*/ 3502588 h 5555102"/>
              <a:gd name="connsiteX22" fmla="*/ 84221 w 2772725"/>
              <a:gd name="connsiteY22" fmla="*/ 3658999 h 5555102"/>
              <a:gd name="connsiteX23" fmla="*/ 24063 w 2772725"/>
              <a:gd name="connsiteY23" fmla="*/ 4044009 h 5555102"/>
              <a:gd name="connsiteX24" fmla="*/ 0 w 2772725"/>
              <a:gd name="connsiteY24" fmla="*/ 4765904 h 5555102"/>
              <a:gd name="connsiteX25" fmla="*/ 24063 w 2772725"/>
              <a:gd name="connsiteY25" fmla="*/ 5235135 h 5555102"/>
              <a:gd name="connsiteX26" fmla="*/ 120316 w 2772725"/>
              <a:gd name="connsiteY26" fmla="*/ 5367483 h 5555102"/>
              <a:gd name="connsiteX27" fmla="*/ 228600 w 2772725"/>
              <a:gd name="connsiteY27" fmla="*/ 5439672 h 5555102"/>
              <a:gd name="connsiteX28" fmla="*/ 493295 w 2772725"/>
              <a:gd name="connsiteY28" fmla="*/ 5547956 h 5555102"/>
              <a:gd name="connsiteX29" fmla="*/ 914400 w 2772725"/>
              <a:gd name="connsiteY29" fmla="*/ 5535925 h 5555102"/>
              <a:gd name="connsiteX30" fmla="*/ 1215190 w 2772725"/>
              <a:gd name="connsiteY30" fmla="*/ 5463735 h 5555102"/>
              <a:gd name="connsiteX31" fmla="*/ 1263316 w 2772725"/>
              <a:gd name="connsiteY31" fmla="*/ 5355451 h 5555102"/>
              <a:gd name="connsiteX32" fmla="*/ 1311442 w 2772725"/>
              <a:gd name="connsiteY32" fmla="*/ 5162946 h 5555102"/>
              <a:gd name="connsiteX33" fmla="*/ 1299411 w 2772725"/>
              <a:gd name="connsiteY33" fmla="*/ 4850125 h 5555102"/>
              <a:gd name="connsiteX34" fmla="*/ 1287379 w 2772725"/>
              <a:gd name="connsiteY34" fmla="*/ 4633556 h 5555102"/>
              <a:gd name="connsiteX35" fmla="*/ 1263316 w 2772725"/>
              <a:gd name="connsiteY35" fmla="*/ 4392925 h 5555102"/>
              <a:gd name="connsiteX36" fmla="*/ 1371600 w 2772725"/>
              <a:gd name="connsiteY36" fmla="*/ 3851504 h 5555102"/>
              <a:gd name="connsiteX37" fmla="*/ 1443790 w 2772725"/>
              <a:gd name="connsiteY37" fmla="*/ 3743220 h 5555102"/>
              <a:gd name="connsiteX38" fmla="*/ 1540042 w 2772725"/>
              <a:gd name="connsiteY38" fmla="*/ 3634935 h 5555102"/>
              <a:gd name="connsiteX39" fmla="*/ 1600200 w 2772725"/>
              <a:gd name="connsiteY39" fmla="*/ 3562746 h 5555102"/>
              <a:gd name="connsiteX40" fmla="*/ 1900990 w 2772725"/>
              <a:gd name="connsiteY40" fmla="*/ 3310083 h 5555102"/>
              <a:gd name="connsiteX41" fmla="*/ 2009274 w 2772725"/>
              <a:gd name="connsiteY41" fmla="*/ 3165704 h 5555102"/>
              <a:gd name="connsiteX42" fmla="*/ 2093495 w 2772725"/>
              <a:gd name="connsiteY42" fmla="*/ 3093514 h 5555102"/>
              <a:gd name="connsiteX43" fmla="*/ 2213811 w 2772725"/>
              <a:gd name="connsiteY43" fmla="*/ 2937104 h 5555102"/>
              <a:gd name="connsiteX44" fmla="*/ 2346158 w 2772725"/>
              <a:gd name="connsiteY44" fmla="*/ 2804756 h 5555102"/>
              <a:gd name="connsiteX45" fmla="*/ 2418347 w 2772725"/>
              <a:gd name="connsiteY45" fmla="*/ 2732567 h 5555102"/>
              <a:gd name="connsiteX46" fmla="*/ 2598821 w 2772725"/>
              <a:gd name="connsiteY46" fmla="*/ 2479904 h 5555102"/>
              <a:gd name="connsiteX47" fmla="*/ 2755232 w 2772725"/>
              <a:gd name="connsiteY47" fmla="*/ 2191146 h 5555102"/>
              <a:gd name="connsiteX48" fmla="*/ 2755232 w 2772725"/>
              <a:gd name="connsiteY48" fmla="*/ 1830199 h 5555102"/>
              <a:gd name="connsiteX49" fmla="*/ 2658979 w 2772725"/>
              <a:gd name="connsiteY49" fmla="*/ 1637693 h 5555102"/>
              <a:gd name="connsiteX50" fmla="*/ 2598821 w 2772725"/>
              <a:gd name="connsiteY50" fmla="*/ 1553472 h 5555102"/>
              <a:gd name="connsiteX51" fmla="*/ 2442411 w 2772725"/>
              <a:gd name="connsiteY51" fmla="*/ 1348935 h 5555102"/>
              <a:gd name="connsiteX52" fmla="*/ 2358190 w 2772725"/>
              <a:gd name="connsiteY52" fmla="*/ 1228620 h 5555102"/>
              <a:gd name="connsiteX53" fmla="*/ 2141621 w 2772725"/>
              <a:gd name="connsiteY53" fmla="*/ 987988 h 5555102"/>
              <a:gd name="connsiteX54" fmla="*/ 2069432 w 2772725"/>
              <a:gd name="connsiteY54" fmla="*/ 915799 h 5555102"/>
              <a:gd name="connsiteX55" fmla="*/ 1864895 w 2772725"/>
              <a:gd name="connsiteY55" fmla="*/ 590946 h 5555102"/>
              <a:gd name="connsiteX56" fmla="*/ 1828800 w 2772725"/>
              <a:gd name="connsiteY56" fmla="*/ 518756 h 5555102"/>
              <a:gd name="connsiteX57" fmla="*/ 1756611 w 2772725"/>
              <a:gd name="connsiteY57" fmla="*/ 410472 h 5555102"/>
              <a:gd name="connsiteX58" fmla="*/ 1732547 w 2772725"/>
              <a:gd name="connsiteY58" fmla="*/ 362346 h 5555102"/>
              <a:gd name="connsiteX59" fmla="*/ 1612232 w 2772725"/>
              <a:gd name="connsiteY59" fmla="*/ 217967 h 5555102"/>
              <a:gd name="connsiteX60" fmla="*/ 1419726 w 2772725"/>
              <a:gd name="connsiteY60" fmla="*/ 49525 h 5555102"/>
              <a:gd name="connsiteX61" fmla="*/ 1371600 w 2772725"/>
              <a:gd name="connsiteY61" fmla="*/ 37493 h 5555102"/>
              <a:gd name="connsiteX62" fmla="*/ 1335505 w 2772725"/>
              <a:gd name="connsiteY62" fmla="*/ 25462 h 5555102"/>
              <a:gd name="connsiteX63" fmla="*/ 1203158 w 2772725"/>
              <a:gd name="connsiteY63" fmla="*/ 1399 h 5555102"/>
              <a:gd name="connsiteX0" fmla="*/ 1203158 w 2772725"/>
              <a:gd name="connsiteY0" fmla="*/ 1399 h 5555102"/>
              <a:gd name="connsiteX1" fmla="*/ 1130969 w 2772725"/>
              <a:gd name="connsiteY1" fmla="*/ 13430 h 5555102"/>
              <a:gd name="connsiteX2" fmla="*/ 1082842 w 2772725"/>
              <a:gd name="connsiteY2" fmla="*/ 109683 h 5555102"/>
              <a:gd name="connsiteX3" fmla="*/ 1058779 w 2772725"/>
              <a:gd name="connsiteY3" fmla="*/ 290156 h 5555102"/>
              <a:gd name="connsiteX4" fmla="*/ 1034716 w 2772725"/>
              <a:gd name="connsiteY4" fmla="*/ 338283 h 5555102"/>
              <a:gd name="connsiteX5" fmla="*/ 1022684 w 2772725"/>
              <a:gd name="connsiteY5" fmla="*/ 386409 h 5555102"/>
              <a:gd name="connsiteX6" fmla="*/ 962526 w 2772725"/>
              <a:gd name="connsiteY6" fmla="*/ 590946 h 5555102"/>
              <a:gd name="connsiteX7" fmla="*/ 938463 w 2772725"/>
              <a:gd name="connsiteY7" fmla="*/ 831578 h 5555102"/>
              <a:gd name="connsiteX8" fmla="*/ 902369 w 2772725"/>
              <a:gd name="connsiteY8" fmla="*/ 939862 h 5555102"/>
              <a:gd name="connsiteX9" fmla="*/ 818147 w 2772725"/>
              <a:gd name="connsiteY9" fmla="*/ 1240651 h 5555102"/>
              <a:gd name="connsiteX10" fmla="*/ 806116 w 2772725"/>
              <a:gd name="connsiteY10" fmla="*/ 1433156 h 5555102"/>
              <a:gd name="connsiteX11" fmla="*/ 770022 w 2772725"/>
              <a:gd name="connsiteY11" fmla="*/ 1818168 h 5555102"/>
              <a:gd name="connsiteX12" fmla="*/ 818147 w 2772725"/>
              <a:gd name="connsiteY12" fmla="*/ 2034735 h 5555102"/>
              <a:gd name="connsiteX13" fmla="*/ 830179 w 2772725"/>
              <a:gd name="connsiteY13" fmla="*/ 2359588 h 5555102"/>
              <a:gd name="connsiteX14" fmla="*/ 745958 w 2772725"/>
              <a:gd name="connsiteY14" fmla="*/ 2684441 h 5555102"/>
              <a:gd name="connsiteX15" fmla="*/ 733926 w 2772725"/>
              <a:gd name="connsiteY15" fmla="*/ 2732567 h 5555102"/>
              <a:gd name="connsiteX16" fmla="*/ 685800 w 2772725"/>
              <a:gd name="connsiteY16" fmla="*/ 2840851 h 5555102"/>
              <a:gd name="connsiteX17" fmla="*/ 625642 w 2772725"/>
              <a:gd name="connsiteY17" fmla="*/ 3009293 h 5555102"/>
              <a:gd name="connsiteX18" fmla="*/ 517358 w 2772725"/>
              <a:gd name="connsiteY18" fmla="*/ 3129609 h 5555102"/>
              <a:gd name="connsiteX19" fmla="*/ 372979 w 2772725"/>
              <a:gd name="connsiteY19" fmla="*/ 3286020 h 5555102"/>
              <a:gd name="connsiteX20" fmla="*/ 168442 w 2772725"/>
              <a:gd name="connsiteY20" fmla="*/ 3502588 h 5555102"/>
              <a:gd name="connsiteX21" fmla="*/ 84221 w 2772725"/>
              <a:gd name="connsiteY21" fmla="*/ 3658999 h 5555102"/>
              <a:gd name="connsiteX22" fmla="*/ 24063 w 2772725"/>
              <a:gd name="connsiteY22" fmla="*/ 4044009 h 5555102"/>
              <a:gd name="connsiteX23" fmla="*/ 0 w 2772725"/>
              <a:gd name="connsiteY23" fmla="*/ 4765904 h 5555102"/>
              <a:gd name="connsiteX24" fmla="*/ 24063 w 2772725"/>
              <a:gd name="connsiteY24" fmla="*/ 5235135 h 5555102"/>
              <a:gd name="connsiteX25" fmla="*/ 120316 w 2772725"/>
              <a:gd name="connsiteY25" fmla="*/ 5367483 h 5555102"/>
              <a:gd name="connsiteX26" fmla="*/ 228600 w 2772725"/>
              <a:gd name="connsiteY26" fmla="*/ 5439672 h 5555102"/>
              <a:gd name="connsiteX27" fmla="*/ 493295 w 2772725"/>
              <a:gd name="connsiteY27" fmla="*/ 5547956 h 5555102"/>
              <a:gd name="connsiteX28" fmla="*/ 914400 w 2772725"/>
              <a:gd name="connsiteY28" fmla="*/ 5535925 h 5555102"/>
              <a:gd name="connsiteX29" fmla="*/ 1215190 w 2772725"/>
              <a:gd name="connsiteY29" fmla="*/ 5463735 h 5555102"/>
              <a:gd name="connsiteX30" fmla="*/ 1263316 w 2772725"/>
              <a:gd name="connsiteY30" fmla="*/ 5355451 h 5555102"/>
              <a:gd name="connsiteX31" fmla="*/ 1311442 w 2772725"/>
              <a:gd name="connsiteY31" fmla="*/ 5162946 h 5555102"/>
              <a:gd name="connsiteX32" fmla="*/ 1299411 w 2772725"/>
              <a:gd name="connsiteY32" fmla="*/ 4850125 h 5555102"/>
              <a:gd name="connsiteX33" fmla="*/ 1287379 w 2772725"/>
              <a:gd name="connsiteY33" fmla="*/ 4633556 h 5555102"/>
              <a:gd name="connsiteX34" fmla="*/ 1263316 w 2772725"/>
              <a:gd name="connsiteY34" fmla="*/ 4392925 h 5555102"/>
              <a:gd name="connsiteX35" fmla="*/ 1371600 w 2772725"/>
              <a:gd name="connsiteY35" fmla="*/ 3851504 h 5555102"/>
              <a:gd name="connsiteX36" fmla="*/ 1443790 w 2772725"/>
              <a:gd name="connsiteY36" fmla="*/ 3743220 h 5555102"/>
              <a:gd name="connsiteX37" fmla="*/ 1540042 w 2772725"/>
              <a:gd name="connsiteY37" fmla="*/ 3634935 h 5555102"/>
              <a:gd name="connsiteX38" fmla="*/ 1600200 w 2772725"/>
              <a:gd name="connsiteY38" fmla="*/ 3562746 h 5555102"/>
              <a:gd name="connsiteX39" fmla="*/ 1900990 w 2772725"/>
              <a:gd name="connsiteY39" fmla="*/ 3310083 h 5555102"/>
              <a:gd name="connsiteX40" fmla="*/ 2009274 w 2772725"/>
              <a:gd name="connsiteY40" fmla="*/ 3165704 h 5555102"/>
              <a:gd name="connsiteX41" fmla="*/ 2093495 w 2772725"/>
              <a:gd name="connsiteY41" fmla="*/ 3093514 h 5555102"/>
              <a:gd name="connsiteX42" fmla="*/ 2213811 w 2772725"/>
              <a:gd name="connsiteY42" fmla="*/ 2937104 h 5555102"/>
              <a:gd name="connsiteX43" fmla="*/ 2346158 w 2772725"/>
              <a:gd name="connsiteY43" fmla="*/ 2804756 h 5555102"/>
              <a:gd name="connsiteX44" fmla="*/ 2418347 w 2772725"/>
              <a:gd name="connsiteY44" fmla="*/ 2732567 h 5555102"/>
              <a:gd name="connsiteX45" fmla="*/ 2598821 w 2772725"/>
              <a:gd name="connsiteY45" fmla="*/ 2479904 h 5555102"/>
              <a:gd name="connsiteX46" fmla="*/ 2755232 w 2772725"/>
              <a:gd name="connsiteY46" fmla="*/ 2191146 h 5555102"/>
              <a:gd name="connsiteX47" fmla="*/ 2755232 w 2772725"/>
              <a:gd name="connsiteY47" fmla="*/ 1830199 h 5555102"/>
              <a:gd name="connsiteX48" fmla="*/ 2658979 w 2772725"/>
              <a:gd name="connsiteY48" fmla="*/ 1637693 h 5555102"/>
              <a:gd name="connsiteX49" fmla="*/ 2598821 w 2772725"/>
              <a:gd name="connsiteY49" fmla="*/ 1553472 h 5555102"/>
              <a:gd name="connsiteX50" fmla="*/ 2442411 w 2772725"/>
              <a:gd name="connsiteY50" fmla="*/ 1348935 h 5555102"/>
              <a:gd name="connsiteX51" fmla="*/ 2358190 w 2772725"/>
              <a:gd name="connsiteY51" fmla="*/ 1228620 h 5555102"/>
              <a:gd name="connsiteX52" fmla="*/ 2141621 w 2772725"/>
              <a:gd name="connsiteY52" fmla="*/ 987988 h 5555102"/>
              <a:gd name="connsiteX53" fmla="*/ 2069432 w 2772725"/>
              <a:gd name="connsiteY53" fmla="*/ 915799 h 5555102"/>
              <a:gd name="connsiteX54" fmla="*/ 1864895 w 2772725"/>
              <a:gd name="connsiteY54" fmla="*/ 590946 h 5555102"/>
              <a:gd name="connsiteX55" fmla="*/ 1828800 w 2772725"/>
              <a:gd name="connsiteY55" fmla="*/ 518756 h 5555102"/>
              <a:gd name="connsiteX56" fmla="*/ 1756611 w 2772725"/>
              <a:gd name="connsiteY56" fmla="*/ 410472 h 5555102"/>
              <a:gd name="connsiteX57" fmla="*/ 1732547 w 2772725"/>
              <a:gd name="connsiteY57" fmla="*/ 362346 h 5555102"/>
              <a:gd name="connsiteX58" fmla="*/ 1612232 w 2772725"/>
              <a:gd name="connsiteY58" fmla="*/ 217967 h 5555102"/>
              <a:gd name="connsiteX59" fmla="*/ 1419726 w 2772725"/>
              <a:gd name="connsiteY59" fmla="*/ 49525 h 5555102"/>
              <a:gd name="connsiteX60" fmla="*/ 1371600 w 2772725"/>
              <a:gd name="connsiteY60" fmla="*/ 37493 h 5555102"/>
              <a:gd name="connsiteX61" fmla="*/ 1335505 w 2772725"/>
              <a:gd name="connsiteY61" fmla="*/ 25462 h 5555102"/>
              <a:gd name="connsiteX62" fmla="*/ 1203158 w 2772725"/>
              <a:gd name="connsiteY62" fmla="*/ 1399 h 5555102"/>
              <a:gd name="connsiteX0" fmla="*/ 1203158 w 2772725"/>
              <a:gd name="connsiteY0" fmla="*/ 1399 h 5555102"/>
              <a:gd name="connsiteX1" fmla="*/ 1130969 w 2772725"/>
              <a:gd name="connsiteY1" fmla="*/ 13430 h 5555102"/>
              <a:gd name="connsiteX2" fmla="*/ 1082842 w 2772725"/>
              <a:gd name="connsiteY2" fmla="*/ 109683 h 5555102"/>
              <a:gd name="connsiteX3" fmla="*/ 1058779 w 2772725"/>
              <a:gd name="connsiteY3" fmla="*/ 290156 h 5555102"/>
              <a:gd name="connsiteX4" fmla="*/ 1034716 w 2772725"/>
              <a:gd name="connsiteY4" fmla="*/ 338283 h 5555102"/>
              <a:gd name="connsiteX5" fmla="*/ 1022684 w 2772725"/>
              <a:gd name="connsiteY5" fmla="*/ 386409 h 5555102"/>
              <a:gd name="connsiteX6" fmla="*/ 962526 w 2772725"/>
              <a:gd name="connsiteY6" fmla="*/ 590946 h 5555102"/>
              <a:gd name="connsiteX7" fmla="*/ 938463 w 2772725"/>
              <a:gd name="connsiteY7" fmla="*/ 831578 h 5555102"/>
              <a:gd name="connsiteX8" fmla="*/ 902369 w 2772725"/>
              <a:gd name="connsiteY8" fmla="*/ 939862 h 5555102"/>
              <a:gd name="connsiteX9" fmla="*/ 818147 w 2772725"/>
              <a:gd name="connsiteY9" fmla="*/ 1240651 h 5555102"/>
              <a:gd name="connsiteX10" fmla="*/ 806116 w 2772725"/>
              <a:gd name="connsiteY10" fmla="*/ 1433156 h 5555102"/>
              <a:gd name="connsiteX11" fmla="*/ 770022 w 2772725"/>
              <a:gd name="connsiteY11" fmla="*/ 1818168 h 5555102"/>
              <a:gd name="connsiteX12" fmla="*/ 818147 w 2772725"/>
              <a:gd name="connsiteY12" fmla="*/ 2034735 h 5555102"/>
              <a:gd name="connsiteX13" fmla="*/ 830179 w 2772725"/>
              <a:gd name="connsiteY13" fmla="*/ 2359588 h 5555102"/>
              <a:gd name="connsiteX14" fmla="*/ 745958 w 2772725"/>
              <a:gd name="connsiteY14" fmla="*/ 2684441 h 5555102"/>
              <a:gd name="connsiteX15" fmla="*/ 733926 w 2772725"/>
              <a:gd name="connsiteY15" fmla="*/ 2732567 h 5555102"/>
              <a:gd name="connsiteX16" fmla="*/ 625642 w 2772725"/>
              <a:gd name="connsiteY16" fmla="*/ 3009293 h 5555102"/>
              <a:gd name="connsiteX17" fmla="*/ 517358 w 2772725"/>
              <a:gd name="connsiteY17" fmla="*/ 3129609 h 5555102"/>
              <a:gd name="connsiteX18" fmla="*/ 372979 w 2772725"/>
              <a:gd name="connsiteY18" fmla="*/ 3286020 h 5555102"/>
              <a:gd name="connsiteX19" fmla="*/ 168442 w 2772725"/>
              <a:gd name="connsiteY19" fmla="*/ 3502588 h 5555102"/>
              <a:gd name="connsiteX20" fmla="*/ 84221 w 2772725"/>
              <a:gd name="connsiteY20" fmla="*/ 3658999 h 5555102"/>
              <a:gd name="connsiteX21" fmla="*/ 24063 w 2772725"/>
              <a:gd name="connsiteY21" fmla="*/ 4044009 h 5555102"/>
              <a:gd name="connsiteX22" fmla="*/ 0 w 2772725"/>
              <a:gd name="connsiteY22" fmla="*/ 4765904 h 5555102"/>
              <a:gd name="connsiteX23" fmla="*/ 24063 w 2772725"/>
              <a:gd name="connsiteY23" fmla="*/ 5235135 h 5555102"/>
              <a:gd name="connsiteX24" fmla="*/ 120316 w 2772725"/>
              <a:gd name="connsiteY24" fmla="*/ 5367483 h 5555102"/>
              <a:gd name="connsiteX25" fmla="*/ 228600 w 2772725"/>
              <a:gd name="connsiteY25" fmla="*/ 5439672 h 5555102"/>
              <a:gd name="connsiteX26" fmla="*/ 493295 w 2772725"/>
              <a:gd name="connsiteY26" fmla="*/ 5547956 h 5555102"/>
              <a:gd name="connsiteX27" fmla="*/ 914400 w 2772725"/>
              <a:gd name="connsiteY27" fmla="*/ 5535925 h 5555102"/>
              <a:gd name="connsiteX28" fmla="*/ 1215190 w 2772725"/>
              <a:gd name="connsiteY28" fmla="*/ 5463735 h 5555102"/>
              <a:gd name="connsiteX29" fmla="*/ 1263316 w 2772725"/>
              <a:gd name="connsiteY29" fmla="*/ 5355451 h 5555102"/>
              <a:gd name="connsiteX30" fmla="*/ 1311442 w 2772725"/>
              <a:gd name="connsiteY30" fmla="*/ 5162946 h 5555102"/>
              <a:gd name="connsiteX31" fmla="*/ 1299411 w 2772725"/>
              <a:gd name="connsiteY31" fmla="*/ 4850125 h 5555102"/>
              <a:gd name="connsiteX32" fmla="*/ 1287379 w 2772725"/>
              <a:gd name="connsiteY32" fmla="*/ 4633556 h 5555102"/>
              <a:gd name="connsiteX33" fmla="*/ 1263316 w 2772725"/>
              <a:gd name="connsiteY33" fmla="*/ 4392925 h 5555102"/>
              <a:gd name="connsiteX34" fmla="*/ 1371600 w 2772725"/>
              <a:gd name="connsiteY34" fmla="*/ 3851504 h 5555102"/>
              <a:gd name="connsiteX35" fmla="*/ 1443790 w 2772725"/>
              <a:gd name="connsiteY35" fmla="*/ 3743220 h 5555102"/>
              <a:gd name="connsiteX36" fmla="*/ 1540042 w 2772725"/>
              <a:gd name="connsiteY36" fmla="*/ 3634935 h 5555102"/>
              <a:gd name="connsiteX37" fmla="*/ 1600200 w 2772725"/>
              <a:gd name="connsiteY37" fmla="*/ 3562746 h 5555102"/>
              <a:gd name="connsiteX38" fmla="*/ 1900990 w 2772725"/>
              <a:gd name="connsiteY38" fmla="*/ 3310083 h 5555102"/>
              <a:gd name="connsiteX39" fmla="*/ 2009274 w 2772725"/>
              <a:gd name="connsiteY39" fmla="*/ 3165704 h 5555102"/>
              <a:gd name="connsiteX40" fmla="*/ 2093495 w 2772725"/>
              <a:gd name="connsiteY40" fmla="*/ 3093514 h 5555102"/>
              <a:gd name="connsiteX41" fmla="*/ 2213811 w 2772725"/>
              <a:gd name="connsiteY41" fmla="*/ 2937104 h 5555102"/>
              <a:gd name="connsiteX42" fmla="*/ 2346158 w 2772725"/>
              <a:gd name="connsiteY42" fmla="*/ 2804756 h 5555102"/>
              <a:gd name="connsiteX43" fmla="*/ 2418347 w 2772725"/>
              <a:gd name="connsiteY43" fmla="*/ 2732567 h 5555102"/>
              <a:gd name="connsiteX44" fmla="*/ 2598821 w 2772725"/>
              <a:gd name="connsiteY44" fmla="*/ 2479904 h 5555102"/>
              <a:gd name="connsiteX45" fmla="*/ 2755232 w 2772725"/>
              <a:gd name="connsiteY45" fmla="*/ 2191146 h 5555102"/>
              <a:gd name="connsiteX46" fmla="*/ 2755232 w 2772725"/>
              <a:gd name="connsiteY46" fmla="*/ 1830199 h 5555102"/>
              <a:gd name="connsiteX47" fmla="*/ 2658979 w 2772725"/>
              <a:gd name="connsiteY47" fmla="*/ 1637693 h 5555102"/>
              <a:gd name="connsiteX48" fmla="*/ 2598821 w 2772725"/>
              <a:gd name="connsiteY48" fmla="*/ 1553472 h 5555102"/>
              <a:gd name="connsiteX49" fmla="*/ 2442411 w 2772725"/>
              <a:gd name="connsiteY49" fmla="*/ 1348935 h 5555102"/>
              <a:gd name="connsiteX50" fmla="*/ 2358190 w 2772725"/>
              <a:gd name="connsiteY50" fmla="*/ 1228620 h 5555102"/>
              <a:gd name="connsiteX51" fmla="*/ 2141621 w 2772725"/>
              <a:gd name="connsiteY51" fmla="*/ 987988 h 5555102"/>
              <a:gd name="connsiteX52" fmla="*/ 2069432 w 2772725"/>
              <a:gd name="connsiteY52" fmla="*/ 915799 h 5555102"/>
              <a:gd name="connsiteX53" fmla="*/ 1864895 w 2772725"/>
              <a:gd name="connsiteY53" fmla="*/ 590946 h 5555102"/>
              <a:gd name="connsiteX54" fmla="*/ 1828800 w 2772725"/>
              <a:gd name="connsiteY54" fmla="*/ 518756 h 5555102"/>
              <a:gd name="connsiteX55" fmla="*/ 1756611 w 2772725"/>
              <a:gd name="connsiteY55" fmla="*/ 410472 h 5555102"/>
              <a:gd name="connsiteX56" fmla="*/ 1732547 w 2772725"/>
              <a:gd name="connsiteY56" fmla="*/ 362346 h 5555102"/>
              <a:gd name="connsiteX57" fmla="*/ 1612232 w 2772725"/>
              <a:gd name="connsiteY57" fmla="*/ 217967 h 5555102"/>
              <a:gd name="connsiteX58" fmla="*/ 1419726 w 2772725"/>
              <a:gd name="connsiteY58" fmla="*/ 49525 h 5555102"/>
              <a:gd name="connsiteX59" fmla="*/ 1371600 w 2772725"/>
              <a:gd name="connsiteY59" fmla="*/ 37493 h 5555102"/>
              <a:gd name="connsiteX60" fmla="*/ 1335505 w 2772725"/>
              <a:gd name="connsiteY60" fmla="*/ 25462 h 5555102"/>
              <a:gd name="connsiteX61" fmla="*/ 1203158 w 2772725"/>
              <a:gd name="connsiteY61" fmla="*/ 1399 h 5555102"/>
              <a:gd name="connsiteX0" fmla="*/ 1203158 w 2772725"/>
              <a:gd name="connsiteY0" fmla="*/ 1399 h 5555102"/>
              <a:gd name="connsiteX1" fmla="*/ 1130969 w 2772725"/>
              <a:gd name="connsiteY1" fmla="*/ 13430 h 5555102"/>
              <a:gd name="connsiteX2" fmla="*/ 1082842 w 2772725"/>
              <a:gd name="connsiteY2" fmla="*/ 109683 h 5555102"/>
              <a:gd name="connsiteX3" fmla="*/ 1058779 w 2772725"/>
              <a:gd name="connsiteY3" fmla="*/ 290156 h 5555102"/>
              <a:gd name="connsiteX4" fmla="*/ 1034716 w 2772725"/>
              <a:gd name="connsiteY4" fmla="*/ 338283 h 5555102"/>
              <a:gd name="connsiteX5" fmla="*/ 1022684 w 2772725"/>
              <a:gd name="connsiteY5" fmla="*/ 386409 h 5555102"/>
              <a:gd name="connsiteX6" fmla="*/ 962526 w 2772725"/>
              <a:gd name="connsiteY6" fmla="*/ 590946 h 5555102"/>
              <a:gd name="connsiteX7" fmla="*/ 938463 w 2772725"/>
              <a:gd name="connsiteY7" fmla="*/ 831578 h 5555102"/>
              <a:gd name="connsiteX8" fmla="*/ 902369 w 2772725"/>
              <a:gd name="connsiteY8" fmla="*/ 939862 h 5555102"/>
              <a:gd name="connsiteX9" fmla="*/ 818147 w 2772725"/>
              <a:gd name="connsiteY9" fmla="*/ 1240651 h 5555102"/>
              <a:gd name="connsiteX10" fmla="*/ 806116 w 2772725"/>
              <a:gd name="connsiteY10" fmla="*/ 1433156 h 5555102"/>
              <a:gd name="connsiteX11" fmla="*/ 770022 w 2772725"/>
              <a:gd name="connsiteY11" fmla="*/ 1818168 h 5555102"/>
              <a:gd name="connsiteX12" fmla="*/ 818147 w 2772725"/>
              <a:gd name="connsiteY12" fmla="*/ 2034735 h 5555102"/>
              <a:gd name="connsiteX13" fmla="*/ 830179 w 2772725"/>
              <a:gd name="connsiteY13" fmla="*/ 2359588 h 5555102"/>
              <a:gd name="connsiteX14" fmla="*/ 745958 w 2772725"/>
              <a:gd name="connsiteY14" fmla="*/ 2684441 h 5555102"/>
              <a:gd name="connsiteX15" fmla="*/ 625642 w 2772725"/>
              <a:gd name="connsiteY15" fmla="*/ 3009293 h 5555102"/>
              <a:gd name="connsiteX16" fmla="*/ 517358 w 2772725"/>
              <a:gd name="connsiteY16" fmla="*/ 3129609 h 5555102"/>
              <a:gd name="connsiteX17" fmla="*/ 372979 w 2772725"/>
              <a:gd name="connsiteY17" fmla="*/ 3286020 h 5555102"/>
              <a:gd name="connsiteX18" fmla="*/ 168442 w 2772725"/>
              <a:gd name="connsiteY18" fmla="*/ 3502588 h 5555102"/>
              <a:gd name="connsiteX19" fmla="*/ 84221 w 2772725"/>
              <a:gd name="connsiteY19" fmla="*/ 3658999 h 5555102"/>
              <a:gd name="connsiteX20" fmla="*/ 24063 w 2772725"/>
              <a:gd name="connsiteY20" fmla="*/ 4044009 h 5555102"/>
              <a:gd name="connsiteX21" fmla="*/ 0 w 2772725"/>
              <a:gd name="connsiteY21" fmla="*/ 4765904 h 5555102"/>
              <a:gd name="connsiteX22" fmla="*/ 24063 w 2772725"/>
              <a:gd name="connsiteY22" fmla="*/ 5235135 h 5555102"/>
              <a:gd name="connsiteX23" fmla="*/ 120316 w 2772725"/>
              <a:gd name="connsiteY23" fmla="*/ 5367483 h 5555102"/>
              <a:gd name="connsiteX24" fmla="*/ 228600 w 2772725"/>
              <a:gd name="connsiteY24" fmla="*/ 5439672 h 5555102"/>
              <a:gd name="connsiteX25" fmla="*/ 493295 w 2772725"/>
              <a:gd name="connsiteY25" fmla="*/ 5547956 h 5555102"/>
              <a:gd name="connsiteX26" fmla="*/ 914400 w 2772725"/>
              <a:gd name="connsiteY26" fmla="*/ 5535925 h 5555102"/>
              <a:gd name="connsiteX27" fmla="*/ 1215190 w 2772725"/>
              <a:gd name="connsiteY27" fmla="*/ 5463735 h 5555102"/>
              <a:gd name="connsiteX28" fmla="*/ 1263316 w 2772725"/>
              <a:gd name="connsiteY28" fmla="*/ 5355451 h 5555102"/>
              <a:gd name="connsiteX29" fmla="*/ 1311442 w 2772725"/>
              <a:gd name="connsiteY29" fmla="*/ 5162946 h 5555102"/>
              <a:gd name="connsiteX30" fmla="*/ 1299411 w 2772725"/>
              <a:gd name="connsiteY30" fmla="*/ 4850125 h 5555102"/>
              <a:gd name="connsiteX31" fmla="*/ 1287379 w 2772725"/>
              <a:gd name="connsiteY31" fmla="*/ 4633556 h 5555102"/>
              <a:gd name="connsiteX32" fmla="*/ 1263316 w 2772725"/>
              <a:gd name="connsiteY32" fmla="*/ 4392925 h 5555102"/>
              <a:gd name="connsiteX33" fmla="*/ 1371600 w 2772725"/>
              <a:gd name="connsiteY33" fmla="*/ 3851504 h 5555102"/>
              <a:gd name="connsiteX34" fmla="*/ 1443790 w 2772725"/>
              <a:gd name="connsiteY34" fmla="*/ 3743220 h 5555102"/>
              <a:gd name="connsiteX35" fmla="*/ 1540042 w 2772725"/>
              <a:gd name="connsiteY35" fmla="*/ 3634935 h 5555102"/>
              <a:gd name="connsiteX36" fmla="*/ 1600200 w 2772725"/>
              <a:gd name="connsiteY36" fmla="*/ 3562746 h 5555102"/>
              <a:gd name="connsiteX37" fmla="*/ 1900990 w 2772725"/>
              <a:gd name="connsiteY37" fmla="*/ 3310083 h 5555102"/>
              <a:gd name="connsiteX38" fmla="*/ 2009274 w 2772725"/>
              <a:gd name="connsiteY38" fmla="*/ 3165704 h 5555102"/>
              <a:gd name="connsiteX39" fmla="*/ 2093495 w 2772725"/>
              <a:gd name="connsiteY39" fmla="*/ 3093514 h 5555102"/>
              <a:gd name="connsiteX40" fmla="*/ 2213811 w 2772725"/>
              <a:gd name="connsiteY40" fmla="*/ 2937104 h 5555102"/>
              <a:gd name="connsiteX41" fmla="*/ 2346158 w 2772725"/>
              <a:gd name="connsiteY41" fmla="*/ 2804756 h 5555102"/>
              <a:gd name="connsiteX42" fmla="*/ 2418347 w 2772725"/>
              <a:gd name="connsiteY42" fmla="*/ 2732567 h 5555102"/>
              <a:gd name="connsiteX43" fmla="*/ 2598821 w 2772725"/>
              <a:gd name="connsiteY43" fmla="*/ 2479904 h 5555102"/>
              <a:gd name="connsiteX44" fmla="*/ 2755232 w 2772725"/>
              <a:gd name="connsiteY44" fmla="*/ 2191146 h 5555102"/>
              <a:gd name="connsiteX45" fmla="*/ 2755232 w 2772725"/>
              <a:gd name="connsiteY45" fmla="*/ 1830199 h 5555102"/>
              <a:gd name="connsiteX46" fmla="*/ 2658979 w 2772725"/>
              <a:gd name="connsiteY46" fmla="*/ 1637693 h 5555102"/>
              <a:gd name="connsiteX47" fmla="*/ 2598821 w 2772725"/>
              <a:gd name="connsiteY47" fmla="*/ 1553472 h 5555102"/>
              <a:gd name="connsiteX48" fmla="*/ 2442411 w 2772725"/>
              <a:gd name="connsiteY48" fmla="*/ 1348935 h 5555102"/>
              <a:gd name="connsiteX49" fmla="*/ 2358190 w 2772725"/>
              <a:gd name="connsiteY49" fmla="*/ 1228620 h 5555102"/>
              <a:gd name="connsiteX50" fmla="*/ 2141621 w 2772725"/>
              <a:gd name="connsiteY50" fmla="*/ 987988 h 5555102"/>
              <a:gd name="connsiteX51" fmla="*/ 2069432 w 2772725"/>
              <a:gd name="connsiteY51" fmla="*/ 915799 h 5555102"/>
              <a:gd name="connsiteX52" fmla="*/ 1864895 w 2772725"/>
              <a:gd name="connsiteY52" fmla="*/ 590946 h 5555102"/>
              <a:gd name="connsiteX53" fmla="*/ 1828800 w 2772725"/>
              <a:gd name="connsiteY53" fmla="*/ 518756 h 5555102"/>
              <a:gd name="connsiteX54" fmla="*/ 1756611 w 2772725"/>
              <a:gd name="connsiteY54" fmla="*/ 410472 h 5555102"/>
              <a:gd name="connsiteX55" fmla="*/ 1732547 w 2772725"/>
              <a:gd name="connsiteY55" fmla="*/ 362346 h 5555102"/>
              <a:gd name="connsiteX56" fmla="*/ 1612232 w 2772725"/>
              <a:gd name="connsiteY56" fmla="*/ 217967 h 5555102"/>
              <a:gd name="connsiteX57" fmla="*/ 1419726 w 2772725"/>
              <a:gd name="connsiteY57" fmla="*/ 49525 h 5555102"/>
              <a:gd name="connsiteX58" fmla="*/ 1371600 w 2772725"/>
              <a:gd name="connsiteY58" fmla="*/ 37493 h 5555102"/>
              <a:gd name="connsiteX59" fmla="*/ 1335505 w 2772725"/>
              <a:gd name="connsiteY59" fmla="*/ 25462 h 5555102"/>
              <a:gd name="connsiteX60" fmla="*/ 1203158 w 2772725"/>
              <a:gd name="connsiteY60" fmla="*/ 1399 h 5555102"/>
              <a:gd name="connsiteX0" fmla="*/ 1203158 w 2772725"/>
              <a:gd name="connsiteY0" fmla="*/ 1399 h 5555102"/>
              <a:gd name="connsiteX1" fmla="*/ 1130969 w 2772725"/>
              <a:gd name="connsiteY1" fmla="*/ 13430 h 5555102"/>
              <a:gd name="connsiteX2" fmla="*/ 1082842 w 2772725"/>
              <a:gd name="connsiteY2" fmla="*/ 109683 h 5555102"/>
              <a:gd name="connsiteX3" fmla="*/ 1058779 w 2772725"/>
              <a:gd name="connsiteY3" fmla="*/ 290156 h 5555102"/>
              <a:gd name="connsiteX4" fmla="*/ 1034716 w 2772725"/>
              <a:gd name="connsiteY4" fmla="*/ 338283 h 5555102"/>
              <a:gd name="connsiteX5" fmla="*/ 1022684 w 2772725"/>
              <a:gd name="connsiteY5" fmla="*/ 386409 h 5555102"/>
              <a:gd name="connsiteX6" fmla="*/ 962526 w 2772725"/>
              <a:gd name="connsiteY6" fmla="*/ 590946 h 5555102"/>
              <a:gd name="connsiteX7" fmla="*/ 938463 w 2772725"/>
              <a:gd name="connsiteY7" fmla="*/ 831578 h 5555102"/>
              <a:gd name="connsiteX8" fmla="*/ 902369 w 2772725"/>
              <a:gd name="connsiteY8" fmla="*/ 939862 h 5555102"/>
              <a:gd name="connsiteX9" fmla="*/ 818147 w 2772725"/>
              <a:gd name="connsiteY9" fmla="*/ 1240651 h 5555102"/>
              <a:gd name="connsiteX10" fmla="*/ 770022 w 2772725"/>
              <a:gd name="connsiteY10" fmla="*/ 1818168 h 5555102"/>
              <a:gd name="connsiteX11" fmla="*/ 818147 w 2772725"/>
              <a:gd name="connsiteY11" fmla="*/ 2034735 h 5555102"/>
              <a:gd name="connsiteX12" fmla="*/ 830179 w 2772725"/>
              <a:gd name="connsiteY12" fmla="*/ 2359588 h 5555102"/>
              <a:gd name="connsiteX13" fmla="*/ 745958 w 2772725"/>
              <a:gd name="connsiteY13" fmla="*/ 2684441 h 5555102"/>
              <a:gd name="connsiteX14" fmla="*/ 625642 w 2772725"/>
              <a:gd name="connsiteY14" fmla="*/ 3009293 h 5555102"/>
              <a:gd name="connsiteX15" fmla="*/ 517358 w 2772725"/>
              <a:gd name="connsiteY15" fmla="*/ 3129609 h 5555102"/>
              <a:gd name="connsiteX16" fmla="*/ 372979 w 2772725"/>
              <a:gd name="connsiteY16" fmla="*/ 3286020 h 5555102"/>
              <a:gd name="connsiteX17" fmla="*/ 168442 w 2772725"/>
              <a:gd name="connsiteY17" fmla="*/ 3502588 h 5555102"/>
              <a:gd name="connsiteX18" fmla="*/ 84221 w 2772725"/>
              <a:gd name="connsiteY18" fmla="*/ 3658999 h 5555102"/>
              <a:gd name="connsiteX19" fmla="*/ 24063 w 2772725"/>
              <a:gd name="connsiteY19" fmla="*/ 4044009 h 5555102"/>
              <a:gd name="connsiteX20" fmla="*/ 0 w 2772725"/>
              <a:gd name="connsiteY20" fmla="*/ 4765904 h 5555102"/>
              <a:gd name="connsiteX21" fmla="*/ 24063 w 2772725"/>
              <a:gd name="connsiteY21" fmla="*/ 5235135 h 5555102"/>
              <a:gd name="connsiteX22" fmla="*/ 120316 w 2772725"/>
              <a:gd name="connsiteY22" fmla="*/ 5367483 h 5555102"/>
              <a:gd name="connsiteX23" fmla="*/ 228600 w 2772725"/>
              <a:gd name="connsiteY23" fmla="*/ 5439672 h 5555102"/>
              <a:gd name="connsiteX24" fmla="*/ 493295 w 2772725"/>
              <a:gd name="connsiteY24" fmla="*/ 5547956 h 5555102"/>
              <a:gd name="connsiteX25" fmla="*/ 914400 w 2772725"/>
              <a:gd name="connsiteY25" fmla="*/ 5535925 h 5555102"/>
              <a:gd name="connsiteX26" fmla="*/ 1215190 w 2772725"/>
              <a:gd name="connsiteY26" fmla="*/ 5463735 h 5555102"/>
              <a:gd name="connsiteX27" fmla="*/ 1263316 w 2772725"/>
              <a:gd name="connsiteY27" fmla="*/ 5355451 h 5555102"/>
              <a:gd name="connsiteX28" fmla="*/ 1311442 w 2772725"/>
              <a:gd name="connsiteY28" fmla="*/ 5162946 h 5555102"/>
              <a:gd name="connsiteX29" fmla="*/ 1299411 w 2772725"/>
              <a:gd name="connsiteY29" fmla="*/ 4850125 h 5555102"/>
              <a:gd name="connsiteX30" fmla="*/ 1287379 w 2772725"/>
              <a:gd name="connsiteY30" fmla="*/ 4633556 h 5555102"/>
              <a:gd name="connsiteX31" fmla="*/ 1263316 w 2772725"/>
              <a:gd name="connsiteY31" fmla="*/ 4392925 h 5555102"/>
              <a:gd name="connsiteX32" fmla="*/ 1371600 w 2772725"/>
              <a:gd name="connsiteY32" fmla="*/ 3851504 h 5555102"/>
              <a:gd name="connsiteX33" fmla="*/ 1443790 w 2772725"/>
              <a:gd name="connsiteY33" fmla="*/ 3743220 h 5555102"/>
              <a:gd name="connsiteX34" fmla="*/ 1540042 w 2772725"/>
              <a:gd name="connsiteY34" fmla="*/ 3634935 h 5555102"/>
              <a:gd name="connsiteX35" fmla="*/ 1600200 w 2772725"/>
              <a:gd name="connsiteY35" fmla="*/ 3562746 h 5555102"/>
              <a:gd name="connsiteX36" fmla="*/ 1900990 w 2772725"/>
              <a:gd name="connsiteY36" fmla="*/ 3310083 h 5555102"/>
              <a:gd name="connsiteX37" fmla="*/ 2009274 w 2772725"/>
              <a:gd name="connsiteY37" fmla="*/ 3165704 h 5555102"/>
              <a:gd name="connsiteX38" fmla="*/ 2093495 w 2772725"/>
              <a:gd name="connsiteY38" fmla="*/ 3093514 h 5555102"/>
              <a:gd name="connsiteX39" fmla="*/ 2213811 w 2772725"/>
              <a:gd name="connsiteY39" fmla="*/ 2937104 h 5555102"/>
              <a:gd name="connsiteX40" fmla="*/ 2346158 w 2772725"/>
              <a:gd name="connsiteY40" fmla="*/ 2804756 h 5555102"/>
              <a:gd name="connsiteX41" fmla="*/ 2418347 w 2772725"/>
              <a:gd name="connsiteY41" fmla="*/ 2732567 h 5555102"/>
              <a:gd name="connsiteX42" fmla="*/ 2598821 w 2772725"/>
              <a:gd name="connsiteY42" fmla="*/ 2479904 h 5555102"/>
              <a:gd name="connsiteX43" fmla="*/ 2755232 w 2772725"/>
              <a:gd name="connsiteY43" fmla="*/ 2191146 h 5555102"/>
              <a:gd name="connsiteX44" fmla="*/ 2755232 w 2772725"/>
              <a:gd name="connsiteY44" fmla="*/ 1830199 h 5555102"/>
              <a:gd name="connsiteX45" fmla="*/ 2658979 w 2772725"/>
              <a:gd name="connsiteY45" fmla="*/ 1637693 h 5555102"/>
              <a:gd name="connsiteX46" fmla="*/ 2598821 w 2772725"/>
              <a:gd name="connsiteY46" fmla="*/ 1553472 h 5555102"/>
              <a:gd name="connsiteX47" fmla="*/ 2442411 w 2772725"/>
              <a:gd name="connsiteY47" fmla="*/ 1348935 h 5555102"/>
              <a:gd name="connsiteX48" fmla="*/ 2358190 w 2772725"/>
              <a:gd name="connsiteY48" fmla="*/ 1228620 h 5555102"/>
              <a:gd name="connsiteX49" fmla="*/ 2141621 w 2772725"/>
              <a:gd name="connsiteY49" fmla="*/ 987988 h 5555102"/>
              <a:gd name="connsiteX50" fmla="*/ 2069432 w 2772725"/>
              <a:gd name="connsiteY50" fmla="*/ 915799 h 5555102"/>
              <a:gd name="connsiteX51" fmla="*/ 1864895 w 2772725"/>
              <a:gd name="connsiteY51" fmla="*/ 590946 h 5555102"/>
              <a:gd name="connsiteX52" fmla="*/ 1828800 w 2772725"/>
              <a:gd name="connsiteY52" fmla="*/ 518756 h 5555102"/>
              <a:gd name="connsiteX53" fmla="*/ 1756611 w 2772725"/>
              <a:gd name="connsiteY53" fmla="*/ 410472 h 5555102"/>
              <a:gd name="connsiteX54" fmla="*/ 1732547 w 2772725"/>
              <a:gd name="connsiteY54" fmla="*/ 362346 h 5555102"/>
              <a:gd name="connsiteX55" fmla="*/ 1612232 w 2772725"/>
              <a:gd name="connsiteY55" fmla="*/ 217967 h 5555102"/>
              <a:gd name="connsiteX56" fmla="*/ 1419726 w 2772725"/>
              <a:gd name="connsiteY56" fmla="*/ 49525 h 5555102"/>
              <a:gd name="connsiteX57" fmla="*/ 1371600 w 2772725"/>
              <a:gd name="connsiteY57" fmla="*/ 37493 h 5555102"/>
              <a:gd name="connsiteX58" fmla="*/ 1335505 w 2772725"/>
              <a:gd name="connsiteY58" fmla="*/ 25462 h 5555102"/>
              <a:gd name="connsiteX59" fmla="*/ 1203158 w 2772725"/>
              <a:gd name="connsiteY59" fmla="*/ 1399 h 5555102"/>
              <a:gd name="connsiteX0" fmla="*/ 1203158 w 2772725"/>
              <a:gd name="connsiteY0" fmla="*/ 1399 h 5555102"/>
              <a:gd name="connsiteX1" fmla="*/ 1130969 w 2772725"/>
              <a:gd name="connsiteY1" fmla="*/ 13430 h 5555102"/>
              <a:gd name="connsiteX2" fmla="*/ 1082842 w 2772725"/>
              <a:gd name="connsiteY2" fmla="*/ 109683 h 5555102"/>
              <a:gd name="connsiteX3" fmla="*/ 1058779 w 2772725"/>
              <a:gd name="connsiteY3" fmla="*/ 290156 h 5555102"/>
              <a:gd name="connsiteX4" fmla="*/ 1034716 w 2772725"/>
              <a:gd name="connsiteY4" fmla="*/ 338283 h 5555102"/>
              <a:gd name="connsiteX5" fmla="*/ 1022684 w 2772725"/>
              <a:gd name="connsiteY5" fmla="*/ 386409 h 5555102"/>
              <a:gd name="connsiteX6" fmla="*/ 962526 w 2772725"/>
              <a:gd name="connsiteY6" fmla="*/ 590946 h 5555102"/>
              <a:gd name="connsiteX7" fmla="*/ 902369 w 2772725"/>
              <a:gd name="connsiteY7" fmla="*/ 939862 h 5555102"/>
              <a:gd name="connsiteX8" fmla="*/ 818147 w 2772725"/>
              <a:gd name="connsiteY8" fmla="*/ 1240651 h 5555102"/>
              <a:gd name="connsiteX9" fmla="*/ 770022 w 2772725"/>
              <a:gd name="connsiteY9" fmla="*/ 1818168 h 5555102"/>
              <a:gd name="connsiteX10" fmla="*/ 818147 w 2772725"/>
              <a:gd name="connsiteY10" fmla="*/ 2034735 h 5555102"/>
              <a:gd name="connsiteX11" fmla="*/ 830179 w 2772725"/>
              <a:gd name="connsiteY11" fmla="*/ 2359588 h 5555102"/>
              <a:gd name="connsiteX12" fmla="*/ 745958 w 2772725"/>
              <a:gd name="connsiteY12" fmla="*/ 2684441 h 5555102"/>
              <a:gd name="connsiteX13" fmla="*/ 625642 w 2772725"/>
              <a:gd name="connsiteY13" fmla="*/ 3009293 h 5555102"/>
              <a:gd name="connsiteX14" fmla="*/ 517358 w 2772725"/>
              <a:gd name="connsiteY14" fmla="*/ 3129609 h 5555102"/>
              <a:gd name="connsiteX15" fmla="*/ 372979 w 2772725"/>
              <a:gd name="connsiteY15" fmla="*/ 3286020 h 5555102"/>
              <a:gd name="connsiteX16" fmla="*/ 168442 w 2772725"/>
              <a:gd name="connsiteY16" fmla="*/ 3502588 h 5555102"/>
              <a:gd name="connsiteX17" fmla="*/ 84221 w 2772725"/>
              <a:gd name="connsiteY17" fmla="*/ 3658999 h 5555102"/>
              <a:gd name="connsiteX18" fmla="*/ 24063 w 2772725"/>
              <a:gd name="connsiteY18" fmla="*/ 4044009 h 5555102"/>
              <a:gd name="connsiteX19" fmla="*/ 0 w 2772725"/>
              <a:gd name="connsiteY19" fmla="*/ 4765904 h 5555102"/>
              <a:gd name="connsiteX20" fmla="*/ 24063 w 2772725"/>
              <a:gd name="connsiteY20" fmla="*/ 5235135 h 5555102"/>
              <a:gd name="connsiteX21" fmla="*/ 120316 w 2772725"/>
              <a:gd name="connsiteY21" fmla="*/ 5367483 h 5555102"/>
              <a:gd name="connsiteX22" fmla="*/ 228600 w 2772725"/>
              <a:gd name="connsiteY22" fmla="*/ 5439672 h 5555102"/>
              <a:gd name="connsiteX23" fmla="*/ 493295 w 2772725"/>
              <a:gd name="connsiteY23" fmla="*/ 5547956 h 5555102"/>
              <a:gd name="connsiteX24" fmla="*/ 914400 w 2772725"/>
              <a:gd name="connsiteY24" fmla="*/ 5535925 h 5555102"/>
              <a:gd name="connsiteX25" fmla="*/ 1215190 w 2772725"/>
              <a:gd name="connsiteY25" fmla="*/ 5463735 h 5555102"/>
              <a:gd name="connsiteX26" fmla="*/ 1263316 w 2772725"/>
              <a:gd name="connsiteY26" fmla="*/ 5355451 h 5555102"/>
              <a:gd name="connsiteX27" fmla="*/ 1311442 w 2772725"/>
              <a:gd name="connsiteY27" fmla="*/ 5162946 h 5555102"/>
              <a:gd name="connsiteX28" fmla="*/ 1299411 w 2772725"/>
              <a:gd name="connsiteY28" fmla="*/ 4850125 h 5555102"/>
              <a:gd name="connsiteX29" fmla="*/ 1287379 w 2772725"/>
              <a:gd name="connsiteY29" fmla="*/ 4633556 h 5555102"/>
              <a:gd name="connsiteX30" fmla="*/ 1263316 w 2772725"/>
              <a:gd name="connsiteY30" fmla="*/ 4392925 h 5555102"/>
              <a:gd name="connsiteX31" fmla="*/ 1371600 w 2772725"/>
              <a:gd name="connsiteY31" fmla="*/ 3851504 h 5555102"/>
              <a:gd name="connsiteX32" fmla="*/ 1443790 w 2772725"/>
              <a:gd name="connsiteY32" fmla="*/ 3743220 h 5555102"/>
              <a:gd name="connsiteX33" fmla="*/ 1540042 w 2772725"/>
              <a:gd name="connsiteY33" fmla="*/ 3634935 h 5555102"/>
              <a:gd name="connsiteX34" fmla="*/ 1600200 w 2772725"/>
              <a:gd name="connsiteY34" fmla="*/ 3562746 h 5555102"/>
              <a:gd name="connsiteX35" fmla="*/ 1900990 w 2772725"/>
              <a:gd name="connsiteY35" fmla="*/ 3310083 h 5555102"/>
              <a:gd name="connsiteX36" fmla="*/ 2009274 w 2772725"/>
              <a:gd name="connsiteY36" fmla="*/ 3165704 h 5555102"/>
              <a:gd name="connsiteX37" fmla="*/ 2093495 w 2772725"/>
              <a:gd name="connsiteY37" fmla="*/ 3093514 h 5555102"/>
              <a:gd name="connsiteX38" fmla="*/ 2213811 w 2772725"/>
              <a:gd name="connsiteY38" fmla="*/ 2937104 h 5555102"/>
              <a:gd name="connsiteX39" fmla="*/ 2346158 w 2772725"/>
              <a:gd name="connsiteY39" fmla="*/ 2804756 h 5555102"/>
              <a:gd name="connsiteX40" fmla="*/ 2418347 w 2772725"/>
              <a:gd name="connsiteY40" fmla="*/ 2732567 h 5555102"/>
              <a:gd name="connsiteX41" fmla="*/ 2598821 w 2772725"/>
              <a:gd name="connsiteY41" fmla="*/ 2479904 h 5555102"/>
              <a:gd name="connsiteX42" fmla="*/ 2755232 w 2772725"/>
              <a:gd name="connsiteY42" fmla="*/ 2191146 h 5555102"/>
              <a:gd name="connsiteX43" fmla="*/ 2755232 w 2772725"/>
              <a:gd name="connsiteY43" fmla="*/ 1830199 h 5555102"/>
              <a:gd name="connsiteX44" fmla="*/ 2658979 w 2772725"/>
              <a:gd name="connsiteY44" fmla="*/ 1637693 h 5555102"/>
              <a:gd name="connsiteX45" fmla="*/ 2598821 w 2772725"/>
              <a:gd name="connsiteY45" fmla="*/ 1553472 h 5555102"/>
              <a:gd name="connsiteX46" fmla="*/ 2442411 w 2772725"/>
              <a:gd name="connsiteY46" fmla="*/ 1348935 h 5555102"/>
              <a:gd name="connsiteX47" fmla="*/ 2358190 w 2772725"/>
              <a:gd name="connsiteY47" fmla="*/ 1228620 h 5555102"/>
              <a:gd name="connsiteX48" fmla="*/ 2141621 w 2772725"/>
              <a:gd name="connsiteY48" fmla="*/ 987988 h 5555102"/>
              <a:gd name="connsiteX49" fmla="*/ 2069432 w 2772725"/>
              <a:gd name="connsiteY49" fmla="*/ 915799 h 5555102"/>
              <a:gd name="connsiteX50" fmla="*/ 1864895 w 2772725"/>
              <a:gd name="connsiteY50" fmla="*/ 590946 h 5555102"/>
              <a:gd name="connsiteX51" fmla="*/ 1828800 w 2772725"/>
              <a:gd name="connsiteY51" fmla="*/ 518756 h 5555102"/>
              <a:gd name="connsiteX52" fmla="*/ 1756611 w 2772725"/>
              <a:gd name="connsiteY52" fmla="*/ 410472 h 5555102"/>
              <a:gd name="connsiteX53" fmla="*/ 1732547 w 2772725"/>
              <a:gd name="connsiteY53" fmla="*/ 362346 h 5555102"/>
              <a:gd name="connsiteX54" fmla="*/ 1612232 w 2772725"/>
              <a:gd name="connsiteY54" fmla="*/ 217967 h 5555102"/>
              <a:gd name="connsiteX55" fmla="*/ 1419726 w 2772725"/>
              <a:gd name="connsiteY55" fmla="*/ 49525 h 5555102"/>
              <a:gd name="connsiteX56" fmla="*/ 1371600 w 2772725"/>
              <a:gd name="connsiteY56" fmla="*/ 37493 h 5555102"/>
              <a:gd name="connsiteX57" fmla="*/ 1335505 w 2772725"/>
              <a:gd name="connsiteY57" fmla="*/ 25462 h 5555102"/>
              <a:gd name="connsiteX58" fmla="*/ 1203158 w 2772725"/>
              <a:gd name="connsiteY58" fmla="*/ 1399 h 5555102"/>
              <a:gd name="connsiteX0" fmla="*/ 1203158 w 2772725"/>
              <a:gd name="connsiteY0" fmla="*/ 1399 h 5555102"/>
              <a:gd name="connsiteX1" fmla="*/ 1130969 w 2772725"/>
              <a:gd name="connsiteY1" fmla="*/ 13430 h 5555102"/>
              <a:gd name="connsiteX2" fmla="*/ 1082842 w 2772725"/>
              <a:gd name="connsiteY2" fmla="*/ 109683 h 5555102"/>
              <a:gd name="connsiteX3" fmla="*/ 1058779 w 2772725"/>
              <a:gd name="connsiteY3" fmla="*/ 290156 h 5555102"/>
              <a:gd name="connsiteX4" fmla="*/ 1034716 w 2772725"/>
              <a:gd name="connsiteY4" fmla="*/ 338283 h 5555102"/>
              <a:gd name="connsiteX5" fmla="*/ 962526 w 2772725"/>
              <a:gd name="connsiteY5" fmla="*/ 590946 h 5555102"/>
              <a:gd name="connsiteX6" fmla="*/ 902369 w 2772725"/>
              <a:gd name="connsiteY6" fmla="*/ 939862 h 5555102"/>
              <a:gd name="connsiteX7" fmla="*/ 818147 w 2772725"/>
              <a:gd name="connsiteY7" fmla="*/ 1240651 h 5555102"/>
              <a:gd name="connsiteX8" fmla="*/ 770022 w 2772725"/>
              <a:gd name="connsiteY8" fmla="*/ 1818168 h 5555102"/>
              <a:gd name="connsiteX9" fmla="*/ 818147 w 2772725"/>
              <a:gd name="connsiteY9" fmla="*/ 2034735 h 5555102"/>
              <a:gd name="connsiteX10" fmla="*/ 830179 w 2772725"/>
              <a:gd name="connsiteY10" fmla="*/ 2359588 h 5555102"/>
              <a:gd name="connsiteX11" fmla="*/ 745958 w 2772725"/>
              <a:gd name="connsiteY11" fmla="*/ 2684441 h 5555102"/>
              <a:gd name="connsiteX12" fmla="*/ 625642 w 2772725"/>
              <a:gd name="connsiteY12" fmla="*/ 3009293 h 5555102"/>
              <a:gd name="connsiteX13" fmla="*/ 517358 w 2772725"/>
              <a:gd name="connsiteY13" fmla="*/ 3129609 h 5555102"/>
              <a:gd name="connsiteX14" fmla="*/ 372979 w 2772725"/>
              <a:gd name="connsiteY14" fmla="*/ 3286020 h 5555102"/>
              <a:gd name="connsiteX15" fmla="*/ 168442 w 2772725"/>
              <a:gd name="connsiteY15" fmla="*/ 3502588 h 5555102"/>
              <a:gd name="connsiteX16" fmla="*/ 84221 w 2772725"/>
              <a:gd name="connsiteY16" fmla="*/ 3658999 h 5555102"/>
              <a:gd name="connsiteX17" fmla="*/ 24063 w 2772725"/>
              <a:gd name="connsiteY17" fmla="*/ 4044009 h 5555102"/>
              <a:gd name="connsiteX18" fmla="*/ 0 w 2772725"/>
              <a:gd name="connsiteY18" fmla="*/ 4765904 h 5555102"/>
              <a:gd name="connsiteX19" fmla="*/ 24063 w 2772725"/>
              <a:gd name="connsiteY19" fmla="*/ 5235135 h 5555102"/>
              <a:gd name="connsiteX20" fmla="*/ 120316 w 2772725"/>
              <a:gd name="connsiteY20" fmla="*/ 5367483 h 5555102"/>
              <a:gd name="connsiteX21" fmla="*/ 228600 w 2772725"/>
              <a:gd name="connsiteY21" fmla="*/ 5439672 h 5555102"/>
              <a:gd name="connsiteX22" fmla="*/ 493295 w 2772725"/>
              <a:gd name="connsiteY22" fmla="*/ 5547956 h 5555102"/>
              <a:gd name="connsiteX23" fmla="*/ 914400 w 2772725"/>
              <a:gd name="connsiteY23" fmla="*/ 5535925 h 5555102"/>
              <a:gd name="connsiteX24" fmla="*/ 1215190 w 2772725"/>
              <a:gd name="connsiteY24" fmla="*/ 5463735 h 5555102"/>
              <a:gd name="connsiteX25" fmla="*/ 1263316 w 2772725"/>
              <a:gd name="connsiteY25" fmla="*/ 5355451 h 5555102"/>
              <a:gd name="connsiteX26" fmla="*/ 1311442 w 2772725"/>
              <a:gd name="connsiteY26" fmla="*/ 5162946 h 5555102"/>
              <a:gd name="connsiteX27" fmla="*/ 1299411 w 2772725"/>
              <a:gd name="connsiteY27" fmla="*/ 4850125 h 5555102"/>
              <a:gd name="connsiteX28" fmla="*/ 1287379 w 2772725"/>
              <a:gd name="connsiteY28" fmla="*/ 4633556 h 5555102"/>
              <a:gd name="connsiteX29" fmla="*/ 1263316 w 2772725"/>
              <a:gd name="connsiteY29" fmla="*/ 4392925 h 5555102"/>
              <a:gd name="connsiteX30" fmla="*/ 1371600 w 2772725"/>
              <a:gd name="connsiteY30" fmla="*/ 3851504 h 5555102"/>
              <a:gd name="connsiteX31" fmla="*/ 1443790 w 2772725"/>
              <a:gd name="connsiteY31" fmla="*/ 3743220 h 5555102"/>
              <a:gd name="connsiteX32" fmla="*/ 1540042 w 2772725"/>
              <a:gd name="connsiteY32" fmla="*/ 3634935 h 5555102"/>
              <a:gd name="connsiteX33" fmla="*/ 1600200 w 2772725"/>
              <a:gd name="connsiteY33" fmla="*/ 3562746 h 5555102"/>
              <a:gd name="connsiteX34" fmla="*/ 1900990 w 2772725"/>
              <a:gd name="connsiteY34" fmla="*/ 3310083 h 5555102"/>
              <a:gd name="connsiteX35" fmla="*/ 2009274 w 2772725"/>
              <a:gd name="connsiteY35" fmla="*/ 3165704 h 5555102"/>
              <a:gd name="connsiteX36" fmla="*/ 2093495 w 2772725"/>
              <a:gd name="connsiteY36" fmla="*/ 3093514 h 5555102"/>
              <a:gd name="connsiteX37" fmla="*/ 2213811 w 2772725"/>
              <a:gd name="connsiteY37" fmla="*/ 2937104 h 5555102"/>
              <a:gd name="connsiteX38" fmla="*/ 2346158 w 2772725"/>
              <a:gd name="connsiteY38" fmla="*/ 2804756 h 5555102"/>
              <a:gd name="connsiteX39" fmla="*/ 2418347 w 2772725"/>
              <a:gd name="connsiteY39" fmla="*/ 2732567 h 5555102"/>
              <a:gd name="connsiteX40" fmla="*/ 2598821 w 2772725"/>
              <a:gd name="connsiteY40" fmla="*/ 2479904 h 5555102"/>
              <a:gd name="connsiteX41" fmla="*/ 2755232 w 2772725"/>
              <a:gd name="connsiteY41" fmla="*/ 2191146 h 5555102"/>
              <a:gd name="connsiteX42" fmla="*/ 2755232 w 2772725"/>
              <a:gd name="connsiteY42" fmla="*/ 1830199 h 5555102"/>
              <a:gd name="connsiteX43" fmla="*/ 2658979 w 2772725"/>
              <a:gd name="connsiteY43" fmla="*/ 1637693 h 5555102"/>
              <a:gd name="connsiteX44" fmla="*/ 2598821 w 2772725"/>
              <a:gd name="connsiteY44" fmla="*/ 1553472 h 5555102"/>
              <a:gd name="connsiteX45" fmla="*/ 2442411 w 2772725"/>
              <a:gd name="connsiteY45" fmla="*/ 1348935 h 5555102"/>
              <a:gd name="connsiteX46" fmla="*/ 2358190 w 2772725"/>
              <a:gd name="connsiteY46" fmla="*/ 1228620 h 5555102"/>
              <a:gd name="connsiteX47" fmla="*/ 2141621 w 2772725"/>
              <a:gd name="connsiteY47" fmla="*/ 987988 h 5555102"/>
              <a:gd name="connsiteX48" fmla="*/ 2069432 w 2772725"/>
              <a:gd name="connsiteY48" fmla="*/ 915799 h 5555102"/>
              <a:gd name="connsiteX49" fmla="*/ 1864895 w 2772725"/>
              <a:gd name="connsiteY49" fmla="*/ 590946 h 5555102"/>
              <a:gd name="connsiteX50" fmla="*/ 1828800 w 2772725"/>
              <a:gd name="connsiteY50" fmla="*/ 518756 h 5555102"/>
              <a:gd name="connsiteX51" fmla="*/ 1756611 w 2772725"/>
              <a:gd name="connsiteY51" fmla="*/ 410472 h 5555102"/>
              <a:gd name="connsiteX52" fmla="*/ 1732547 w 2772725"/>
              <a:gd name="connsiteY52" fmla="*/ 362346 h 5555102"/>
              <a:gd name="connsiteX53" fmla="*/ 1612232 w 2772725"/>
              <a:gd name="connsiteY53" fmla="*/ 217967 h 5555102"/>
              <a:gd name="connsiteX54" fmla="*/ 1419726 w 2772725"/>
              <a:gd name="connsiteY54" fmla="*/ 49525 h 5555102"/>
              <a:gd name="connsiteX55" fmla="*/ 1371600 w 2772725"/>
              <a:gd name="connsiteY55" fmla="*/ 37493 h 5555102"/>
              <a:gd name="connsiteX56" fmla="*/ 1335505 w 2772725"/>
              <a:gd name="connsiteY56" fmla="*/ 25462 h 5555102"/>
              <a:gd name="connsiteX57" fmla="*/ 1203158 w 2772725"/>
              <a:gd name="connsiteY57" fmla="*/ 1399 h 5555102"/>
              <a:gd name="connsiteX0" fmla="*/ 1203158 w 2772725"/>
              <a:gd name="connsiteY0" fmla="*/ 1399 h 5555102"/>
              <a:gd name="connsiteX1" fmla="*/ 1130969 w 2772725"/>
              <a:gd name="connsiteY1" fmla="*/ 13430 h 5555102"/>
              <a:gd name="connsiteX2" fmla="*/ 1082842 w 2772725"/>
              <a:gd name="connsiteY2" fmla="*/ 109683 h 5555102"/>
              <a:gd name="connsiteX3" fmla="*/ 1034716 w 2772725"/>
              <a:gd name="connsiteY3" fmla="*/ 338283 h 5555102"/>
              <a:gd name="connsiteX4" fmla="*/ 962526 w 2772725"/>
              <a:gd name="connsiteY4" fmla="*/ 590946 h 5555102"/>
              <a:gd name="connsiteX5" fmla="*/ 902369 w 2772725"/>
              <a:gd name="connsiteY5" fmla="*/ 939862 h 5555102"/>
              <a:gd name="connsiteX6" fmla="*/ 818147 w 2772725"/>
              <a:gd name="connsiteY6" fmla="*/ 1240651 h 5555102"/>
              <a:gd name="connsiteX7" fmla="*/ 770022 w 2772725"/>
              <a:gd name="connsiteY7" fmla="*/ 1818168 h 5555102"/>
              <a:gd name="connsiteX8" fmla="*/ 818147 w 2772725"/>
              <a:gd name="connsiteY8" fmla="*/ 2034735 h 5555102"/>
              <a:gd name="connsiteX9" fmla="*/ 830179 w 2772725"/>
              <a:gd name="connsiteY9" fmla="*/ 2359588 h 5555102"/>
              <a:gd name="connsiteX10" fmla="*/ 745958 w 2772725"/>
              <a:gd name="connsiteY10" fmla="*/ 2684441 h 5555102"/>
              <a:gd name="connsiteX11" fmla="*/ 625642 w 2772725"/>
              <a:gd name="connsiteY11" fmla="*/ 3009293 h 5555102"/>
              <a:gd name="connsiteX12" fmla="*/ 517358 w 2772725"/>
              <a:gd name="connsiteY12" fmla="*/ 3129609 h 5555102"/>
              <a:gd name="connsiteX13" fmla="*/ 372979 w 2772725"/>
              <a:gd name="connsiteY13" fmla="*/ 3286020 h 5555102"/>
              <a:gd name="connsiteX14" fmla="*/ 168442 w 2772725"/>
              <a:gd name="connsiteY14" fmla="*/ 3502588 h 5555102"/>
              <a:gd name="connsiteX15" fmla="*/ 84221 w 2772725"/>
              <a:gd name="connsiteY15" fmla="*/ 3658999 h 5555102"/>
              <a:gd name="connsiteX16" fmla="*/ 24063 w 2772725"/>
              <a:gd name="connsiteY16" fmla="*/ 4044009 h 5555102"/>
              <a:gd name="connsiteX17" fmla="*/ 0 w 2772725"/>
              <a:gd name="connsiteY17" fmla="*/ 4765904 h 5555102"/>
              <a:gd name="connsiteX18" fmla="*/ 24063 w 2772725"/>
              <a:gd name="connsiteY18" fmla="*/ 5235135 h 5555102"/>
              <a:gd name="connsiteX19" fmla="*/ 120316 w 2772725"/>
              <a:gd name="connsiteY19" fmla="*/ 5367483 h 5555102"/>
              <a:gd name="connsiteX20" fmla="*/ 228600 w 2772725"/>
              <a:gd name="connsiteY20" fmla="*/ 5439672 h 5555102"/>
              <a:gd name="connsiteX21" fmla="*/ 493295 w 2772725"/>
              <a:gd name="connsiteY21" fmla="*/ 5547956 h 5555102"/>
              <a:gd name="connsiteX22" fmla="*/ 914400 w 2772725"/>
              <a:gd name="connsiteY22" fmla="*/ 5535925 h 5555102"/>
              <a:gd name="connsiteX23" fmla="*/ 1215190 w 2772725"/>
              <a:gd name="connsiteY23" fmla="*/ 5463735 h 5555102"/>
              <a:gd name="connsiteX24" fmla="*/ 1263316 w 2772725"/>
              <a:gd name="connsiteY24" fmla="*/ 5355451 h 5555102"/>
              <a:gd name="connsiteX25" fmla="*/ 1311442 w 2772725"/>
              <a:gd name="connsiteY25" fmla="*/ 5162946 h 5555102"/>
              <a:gd name="connsiteX26" fmla="*/ 1299411 w 2772725"/>
              <a:gd name="connsiteY26" fmla="*/ 4850125 h 5555102"/>
              <a:gd name="connsiteX27" fmla="*/ 1287379 w 2772725"/>
              <a:gd name="connsiteY27" fmla="*/ 4633556 h 5555102"/>
              <a:gd name="connsiteX28" fmla="*/ 1263316 w 2772725"/>
              <a:gd name="connsiteY28" fmla="*/ 4392925 h 5555102"/>
              <a:gd name="connsiteX29" fmla="*/ 1371600 w 2772725"/>
              <a:gd name="connsiteY29" fmla="*/ 3851504 h 5555102"/>
              <a:gd name="connsiteX30" fmla="*/ 1443790 w 2772725"/>
              <a:gd name="connsiteY30" fmla="*/ 3743220 h 5555102"/>
              <a:gd name="connsiteX31" fmla="*/ 1540042 w 2772725"/>
              <a:gd name="connsiteY31" fmla="*/ 3634935 h 5555102"/>
              <a:gd name="connsiteX32" fmla="*/ 1600200 w 2772725"/>
              <a:gd name="connsiteY32" fmla="*/ 3562746 h 5555102"/>
              <a:gd name="connsiteX33" fmla="*/ 1900990 w 2772725"/>
              <a:gd name="connsiteY33" fmla="*/ 3310083 h 5555102"/>
              <a:gd name="connsiteX34" fmla="*/ 2009274 w 2772725"/>
              <a:gd name="connsiteY34" fmla="*/ 3165704 h 5555102"/>
              <a:gd name="connsiteX35" fmla="*/ 2093495 w 2772725"/>
              <a:gd name="connsiteY35" fmla="*/ 3093514 h 5555102"/>
              <a:gd name="connsiteX36" fmla="*/ 2213811 w 2772725"/>
              <a:gd name="connsiteY36" fmla="*/ 2937104 h 5555102"/>
              <a:gd name="connsiteX37" fmla="*/ 2346158 w 2772725"/>
              <a:gd name="connsiteY37" fmla="*/ 2804756 h 5555102"/>
              <a:gd name="connsiteX38" fmla="*/ 2418347 w 2772725"/>
              <a:gd name="connsiteY38" fmla="*/ 2732567 h 5555102"/>
              <a:gd name="connsiteX39" fmla="*/ 2598821 w 2772725"/>
              <a:gd name="connsiteY39" fmla="*/ 2479904 h 5555102"/>
              <a:gd name="connsiteX40" fmla="*/ 2755232 w 2772725"/>
              <a:gd name="connsiteY40" fmla="*/ 2191146 h 5555102"/>
              <a:gd name="connsiteX41" fmla="*/ 2755232 w 2772725"/>
              <a:gd name="connsiteY41" fmla="*/ 1830199 h 5555102"/>
              <a:gd name="connsiteX42" fmla="*/ 2658979 w 2772725"/>
              <a:gd name="connsiteY42" fmla="*/ 1637693 h 5555102"/>
              <a:gd name="connsiteX43" fmla="*/ 2598821 w 2772725"/>
              <a:gd name="connsiteY43" fmla="*/ 1553472 h 5555102"/>
              <a:gd name="connsiteX44" fmla="*/ 2442411 w 2772725"/>
              <a:gd name="connsiteY44" fmla="*/ 1348935 h 5555102"/>
              <a:gd name="connsiteX45" fmla="*/ 2358190 w 2772725"/>
              <a:gd name="connsiteY45" fmla="*/ 1228620 h 5555102"/>
              <a:gd name="connsiteX46" fmla="*/ 2141621 w 2772725"/>
              <a:gd name="connsiteY46" fmla="*/ 987988 h 5555102"/>
              <a:gd name="connsiteX47" fmla="*/ 2069432 w 2772725"/>
              <a:gd name="connsiteY47" fmla="*/ 915799 h 5555102"/>
              <a:gd name="connsiteX48" fmla="*/ 1864895 w 2772725"/>
              <a:gd name="connsiteY48" fmla="*/ 590946 h 5555102"/>
              <a:gd name="connsiteX49" fmla="*/ 1828800 w 2772725"/>
              <a:gd name="connsiteY49" fmla="*/ 518756 h 5555102"/>
              <a:gd name="connsiteX50" fmla="*/ 1756611 w 2772725"/>
              <a:gd name="connsiteY50" fmla="*/ 410472 h 5555102"/>
              <a:gd name="connsiteX51" fmla="*/ 1732547 w 2772725"/>
              <a:gd name="connsiteY51" fmla="*/ 362346 h 5555102"/>
              <a:gd name="connsiteX52" fmla="*/ 1612232 w 2772725"/>
              <a:gd name="connsiteY52" fmla="*/ 217967 h 5555102"/>
              <a:gd name="connsiteX53" fmla="*/ 1419726 w 2772725"/>
              <a:gd name="connsiteY53" fmla="*/ 49525 h 5555102"/>
              <a:gd name="connsiteX54" fmla="*/ 1371600 w 2772725"/>
              <a:gd name="connsiteY54" fmla="*/ 37493 h 5555102"/>
              <a:gd name="connsiteX55" fmla="*/ 1335505 w 2772725"/>
              <a:gd name="connsiteY55" fmla="*/ 25462 h 5555102"/>
              <a:gd name="connsiteX56" fmla="*/ 1203158 w 2772725"/>
              <a:gd name="connsiteY56" fmla="*/ 1399 h 5555102"/>
              <a:gd name="connsiteX0" fmla="*/ 1335505 w 2772725"/>
              <a:gd name="connsiteY0" fmla="*/ 16651 h 5546291"/>
              <a:gd name="connsiteX1" fmla="*/ 1130969 w 2772725"/>
              <a:gd name="connsiteY1" fmla="*/ 4619 h 5546291"/>
              <a:gd name="connsiteX2" fmla="*/ 1082842 w 2772725"/>
              <a:gd name="connsiteY2" fmla="*/ 100872 h 5546291"/>
              <a:gd name="connsiteX3" fmla="*/ 1034716 w 2772725"/>
              <a:gd name="connsiteY3" fmla="*/ 329472 h 5546291"/>
              <a:gd name="connsiteX4" fmla="*/ 962526 w 2772725"/>
              <a:gd name="connsiteY4" fmla="*/ 582135 h 5546291"/>
              <a:gd name="connsiteX5" fmla="*/ 902369 w 2772725"/>
              <a:gd name="connsiteY5" fmla="*/ 931051 h 5546291"/>
              <a:gd name="connsiteX6" fmla="*/ 818147 w 2772725"/>
              <a:gd name="connsiteY6" fmla="*/ 1231840 h 5546291"/>
              <a:gd name="connsiteX7" fmla="*/ 770022 w 2772725"/>
              <a:gd name="connsiteY7" fmla="*/ 1809357 h 5546291"/>
              <a:gd name="connsiteX8" fmla="*/ 818147 w 2772725"/>
              <a:gd name="connsiteY8" fmla="*/ 2025924 h 5546291"/>
              <a:gd name="connsiteX9" fmla="*/ 830179 w 2772725"/>
              <a:gd name="connsiteY9" fmla="*/ 2350777 h 5546291"/>
              <a:gd name="connsiteX10" fmla="*/ 745958 w 2772725"/>
              <a:gd name="connsiteY10" fmla="*/ 2675630 h 5546291"/>
              <a:gd name="connsiteX11" fmla="*/ 625642 w 2772725"/>
              <a:gd name="connsiteY11" fmla="*/ 3000482 h 5546291"/>
              <a:gd name="connsiteX12" fmla="*/ 517358 w 2772725"/>
              <a:gd name="connsiteY12" fmla="*/ 3120798 h 5546291"/>
              <a:gd name="connsiteX13" fmla="*/ 372979 w 2772725"/>
              <a:gd name="connsiteY13" fmla="*/ 3277209 h 5546291"/>
              <a:gd name="connsiteX14" fmla="*/ 168442 w 2772725"/>
              <a:gd name="connsiteY14" fmla="*/ 3493777 h 5546291"/>
              <a:gd name="connsiteX15" fmla="*/ 84221 w 2772725"/>
              <a:gd name="connsiteY15" fmla="*/ 3650188 h 5546291"/>
              <a:gd name="connsiteX16" fmla="*/ 24063 w 2772725"/>
              <a:gd name="connsiteY16" fmla="*/ 4035198 h 5546291"/>
              <a:gd name="connsiteX17" fmla="*/ 0 w 2772725"/>
              <a:gd name="connsiteY17" fmla="*/ 4757093 h 5546291"/>
              <a:gd name="connsiteX18" fmla="*/ 24063 w 2772725"/>
              <a:gd name="connsiteY18" fmla="*/ 5226324 h 5546291"/>
              <a:gd name="connsiteX19" fmla="*/ 120316 w 2772725"/>
              <a:gd name="connsiteY19" fmla="*/ 5358672 h 5546291"/>
              <a:gd name="connsiteX20" fmla="*/ 228600 w 2772725"/>
              <a:gd name="connsiteY20" fmla="*/ 5430861 h 5546291"/>
              <a:gd name="connsiteX21" fmla="*/ 493295 w 2772725"/>
              <a:gd name="connsiteY21" fmla="*/ 5539145 h 5546291"/>
              <a:gd name="connsiteX22" fmla="*/ 914400 w 2772725"/>
              <a:gd name="connsiteY22" fmla="*/ 5527114 h 5546291"/>
              <a:gd name="connsiteX23" fmla="*/ 1215190 w 2772725"/>
              <a:gd name="connsiteY23" fmla="*/ 5454924 h 5546291"/>
              <a:gd name="connsiteX24" fmla="*/ 1263316 w 2772725"/>
              <a:gd name="connsiteY24" fmla="*/ 5346640 h 5546291"/>
              <a:gd name="connsiteX25" fmla="*/ 1311442 w 2772725"/>
              <a:gd name="connsiteY25" fmla="*/ 5154135 h 5546291"/>
              <a:gd name="connsiteX26" fmla="*/ 1299411 w 2772725"/>
              <a:gd name="connsiteY26" fmla="*/ 4841314 h 5546291"/>
              <a:gd name="connsiteX27" fmla="*/ 1287379 w 2772725"/>
              <a:gd name="connsiteY27" fmla="*/ 4624745 h 5546291"/>
              <a:gd name="connsiteX28" fmla="*/ 1263316 w 2772725"/>
              <a:gd name="connsiteY28" fmla="*/ 4384114 h 5546291"/>
              <a:gd name="connsiteX29" fmla="*/ 1371600 w 2772725"/>
              <a:gd name="connsiteY29" fmla="*/ 3842693 h 5546291"/>
              <a:gd name="connsiteX30" fmla="*/ 1443790 w 2772725"/>
              <a:gd name="connsiteY30" fmla="*/ 3734409 h 5546291"/>
              <a:gd name="connsiteX31" fmla="*/ 1540042 w 2772725"/>
              <a:gd name="connsiteY31" fmla="*/ 3626124 h 5546291"/>
              <a:gd name="connsiteX32" fmla="*/ 1600200 w 2772725"/>
              <a:gd name="connsiteY32" fmla="*/ 3553935 h 5546291"/>
              <a:gd name="connsiteX33" fmla="*/ 1900990 w 2772725"/>
              <a:gd name="connsiteY33" fmla="*/ 3301272 h 5546291"/>
              <a:gd name="connsiteX34" fmla="*/ 2009274 w 2772725"/>
              <a:gd name="connsiteY34" fmla="*/ 3156893 h 5546291"/>
              <a:gd name="connsiteX35" fmla="*/ 2093495 w 2772725"/>
              <a:gd name="connsiteY35" fmla="*/ 3084703 h 5546291"/>
              <a:gd name="connsiteX36" fmla="*/ 2213811 w 2772725"/>
              <a:gd name="connsiteY36" fmla="*/ 2928293 h 5546291"/>
              <a:gd name="connsiteX37" fmla="*/ 2346158 w 2772725"/>
              <a:gd name="connsiteY37" fmla="*/ 2795945 h 5546291"/>
              <a:gd name="connsiteX38" fmla="*/ 2418347 w 2772725"/>
              <a:gd name="connsiteY38" fmla="*/ 2723756 h 5546291"/>
              <a:gd name="connsiteX39" fmla="*/ 2598821 w 2772725"/>
              <a:gd name="connsiteY39" fmla="*/ 2471093 h 5546291"/>
              <a:gd name="connsiteX40" fmla="*/ 2755232 w 2772725"/>
              <a:gd name="connsiteY40" fmla="*/ 2182335 h 5546291"/>
              <a:gd name="connsiteX41" fmla="*/ 2755232 w 2772725"/>
              <a:gd name="connsiteY41" fmla="*/ 1821388 h 5546291"/>
              <a:gd name="connsiteX42" fmla="*/ 2658979 w 2772725"/>
              <a:gd name="connsiteY42" fmla="*/ 1628882 h 5546291"/>
              <a:gd name="connsiteX43" fmla="*/ 2598821 w 2772725"/>
              <a:gd name="connsiteY43" fmla="*/ 1544661 h 5546291"/>
              <a:gd name="connsiteX44" fmla="*/ 2442411 w 2772725"/>
              <a:gd name="connsiteY44" fmla="*/ 1340124 h 5546291"/>
              <a:gd name="connsiteX45" fmla="*/ 2358190 w 2772725"/>
              <a:gd name="connsiteY45" fmla="*/ 1219809 h 5546291"/>
              <a:gd name="connsiteX46" fmla="*/ 2141621 w 2772725"/>
              <a:gd name="connsiteY46" fmla="*/ 979177 h 5546291"/>
              <a:gd name="connsiteX47" fmla="*/ 2069432 w 2772725"/>
              <a:gd name="connsiteY47" fmla="*/ 906988 h 5546291"/>
              <a:gd name="connsiteX48" fmla="*/ 1864895 w 2772725"/>
              <a:gd name="connsiteY48" fmla="*/ 582135 h 5546291"/>
              <a:gd name="connsiteX49" fmla="*/ 1828800 w 2772725"/>
              <a:gd name="connsiteY49" fmla="*/ 509945 h 5546291"/>
              <a:gd name="connsiteX50" fmla="*/ 1756611 w 2772725"/>
              <a:gd name="connsiteY50" fmla="*/ 401661 h 5546291"/>
              <a:gd name="connsiteX51" fmla="*/ 1732547 w 2772725"/>
              <a:gd name="connsiteY51" fmla="*/ 353535 h 5546291"/>
              <a:gd name="connsiteX52" fmla="*/ 1612232 w 2772725"/>
              <a:gd name="connsiteY52" fmla="*/ 209156 h 5546291"/>
              <a:gd name="connsiteX53" fmla="*/ 1419726 w 2772725"/>
              <a:gd name="connsiteY53" fmla="*/ 40714 h 5546291"/>
              <a:gd name="connsiteX54" fmla="*/ 1371600 w 2772725"/>
              <a:gd name="connsiteY54" fmla="*/ 28682 h 5546291"/>
              <a:gd name="connsiteX55" fmla="*/ 1335505 w 2772725"/>
              <a:gd name="connsiteY55" fmla="*/ 16651 h 5546291"/>
              <a:gd name="connsiteX0" fmla="*/ 1371600 w 2772725"/>
              <a:gd name="connsiteY0" fmla="*/ 26877 h 5544486"/>
              <a:gd name="connsiteX1" fmla="*/ 1130969 w 2772725"/>
              <a:gd name="connsiteY1" fmla="*/ 2814 h 5544486"/>
              <a:gd name="connsiteX2" fmla="*/ 1082842 w 2772725"/>
              <a:gd name="connsiteY2" fmla="*/ 99067 h 5544486"/>
              <a:gd name="connsiteX3" fmla="*/ 1034716 w 2772725"/>
              <a:gd name="connsiteY3" fmla="*/ 327667 h 5544486"/>
              <a:gd name="connsiteX4" fmla="*/ 962526 w 2772725"/>
              <a:gd name="connsiteY4" fmla="*/ 580330 h 5544486"/>
              <a:gd name="connsiteX5" fmla="*/ 902369 w 2772725"/>
              <a:gd name="connsiteY5" fmla="*/ 929246 h 5544486"/>
              <a:gd name="connsiteX6" fmla="*/ 818147 w 2772725"/>
              <a:gd name="connsiteY6" fmla="*/ 1230035 h 5544486"/>
              <a:gd name="connsiteX7" fmla="*/ 770022 w 2772725"/>
              <a:gd name="connsiteY7" fmla="*/ 1807552 h 5544486"/>
              <a:gd name="connsiteX8" fmla="*/ 818147 w 2772725"/>
              <a:gd name="connsiteY8" fmla="*/ 2024119 h 5544486"/>
              <a:gd name="connsiteX9" fmla="*/ 830179 w 2772725"/>
              <a:gd name="connsiteY9" fmla="*/ 2348972 h 5544486"/>
              <a:gd name="connsiteX10" fmla="*/ 745958 w 2772725"/>
              <a:gd name="connsiteY10" fmla="*/ 2673825 h 5544486"/>
              <a:gd name="connsiteX11" fmla="*/ 625642 w 2772725"/>
              <a:gd name="connsiteY11" fmla="*/ 2998677 h 5544486"/>
              <a:gd name="connsiteX12" fmla="*/ 517358 w 2772725"/>
              <a:gd name="connsiteY12" fmla="*/ 3118993 h 5544486"/>
              <a:gd name="connsiteX13" fmla="*/ 372979 w 2772725"/>
              <a:gd name="connsiteY13" fmla="*/ 3275404 h 5544486"/>
              <a:gd name="connsiteX14" fmla="*/ 168442 w 2772725"/>
              <a:gd name="connsiteY14" fmla="*/ 3491972 h 5544486"/>
              <a:gd name="connsiteX15" fmla="*/ 84221 w 2772725"/>
              <a:gd name="connsiteY15" fmla="*/ 3648383 h 5544486"/>
              <a:gd name="connsiteX16" fmla="*/ 24063 w 2772725"/>
              <a:gd name="connsiteY16" fmla="*/ 4033393 h 5544486"/>
              <a:gd name="connsiteX17" fmla="*/ 0 w 2772725"/>
              <a:gd name="connsiteY17" fmla="*/ 4755288 h 5544486"/>
              <a:gd name="connsiteX18" fmla="*/ 24063 w 2772725"/>
              <a:gd name="connsiteY18" fmla="*/ 5224519 h 5544486"/>
              <a:gd name="connsiteX19" fmla="*/ 120316 w 2772725"/>
              <a:gd name="connsiteY19" fmla="*/ 5356867 h 5544486"/>
              <a:gd name="connsiteX20" fmla="*/ 228600 w 2772725"/>
              <a:gd name="connsiteY20" fmla="*/ 5429056 h 5544486"/>
              <a:gd name="connsiteX21" fmla="*/ 493295 w 2772725"/>
              <a:gd name="connsiteY21" fmla="*/ 5537340 h 5544486"/>
              <a:gd name="connsiteX22" fmla="*/ 914400 w 2772725"/>
              <a:gd name="connsiteY22" fmla="*/ 5525309 h 5544486"/>
              <a:gd name="connsiteX23" fmla="*/ 1215190 w 2772725"/>
              <a:gd name="connsiteY23" fmla="*/ 5453119 h 5544486"/>
              <a:gd name="connsiteX24" fmla="*/ 1263316 w 2772725"/>
              <a:gd name="connsiteY24" fmla="*/ 5344835 h 5544486"/>
              <a:gd name="connsiteX25" fmla="*/ 1311442 w 2772725"/>
              <a:gd name="connsiteY25" fmla="*/ 5152330 h 5544486"/>
              <a:gd name="connsiteX26" fmla="*/ 1299411 w 2772725"/>
              <a:gd name="connsiteY26" fmla="*/ 4839509 h 5544486"/>
              <a:gd name="connsiteX27" fmla="*/ 1287379 w 2772725"/>
              <a:gd name="connsiteY27" fmla="*/ 4622940 h 5544486"/>
              <a:gd name="connsiteX28" fmla="*/ 1263316 w 2772725"/>
              <a:gd name="connsiteY28" fmla="*/ 4382309 h 5544486"/>
              <a:gd name="connsiteX29" fmla="*/ 1371600 w 2772725"/>
              <a:gd name="connsiteY29" fmla="*/ 3840888 h 5544486"/>
              <a:gd name="connsiteX30" fmla="*/ 1443790 w 2772725"/>
              <a:gd name="connsiteY30" fmla="*/ 3732604 h 5544486"/>
              <a:gd name="connsiteX31" fmla="*/ 1540042 w 2772725"/>
              <a:gd name="connsiteY31" fmla="*/ 3624319 h 5544486"/>
              <a:gd name="connsiteX32" fmla="*/ 1600200 w 2772725"/>
              <a:gd name="connsiteY32" fmla="*/ 3552130 h 5544486"/>
              <a:gd name="connsiteX33" fmla="*/ 1900990 w 2772725"/>
              <a:gd name="connsiteY33" fmla="*/ 3299467 h 5544486"/>
              <a:gd name="connsiteX34" fmla="*/ 2009274 w 2772725"/>
              <a:gd name="connsiteY34" fmla="*/ 3155088 h 5544486"/>
              <a:gd name="connsiteX35" fmla="*/ 2093495 w 2772725"/>
              <a:gd name="connsiteY35" fmla="*/ 3082898 h 5544486"/>
              <a:gd name="connsiteX36" fmla="*/ 2213811 w 2772725"/>
              <a:gd name="connsiteY36" fmla="*/ 2926488 h 5544486"/>
              <a:gd name="connsiteX37" fmla="*/ 2346158 w 2772725"/>
              <a:gd name="connsiteY37" fmla="*/ 2794140 h 5544486"/>
              <a:gd name="connsiteX38" fmla="*/ 2418347 w 2772725"/>
              <a:gd name="connsiteY38" fmla="*/ 2721951 h 5544486"/>
              <a:gd name="connsiteX39" fmla="*/ 2598821 w 2772725"/>
              <a:gd name="connsiteY39" fmla="*/ 2469288 h 5544486"/>
              <a:gd name="connsiteX40" fmla="*/ 2755232 w 2772725"/>
              <a:gd name="connsiteY40" fmla="*/ 2180530 h 5544486"/>
              <a:gd name="connsiteX41" fmla="*/ 2755232 w 2772725"/>
              <a:gd name="connsiteY41" fmla="*/ 1819583 h 5544486"/>
              <a:gd name="connsiteX42" fmla="*/ 2658979 w 2772725"/>
              <a:gd name="connsiteY42" fmla="*/ 1627077 h 5544486"/>
              <a:gd name="connsiteX43" fmla="*/ 2598821 w 2772725"/>
              <a:gd name="connsiteY43" fmla="*/ 1542856 h 5544486"/>
              <a:gd name="connsiteX44" fmla="*/ 2442411 w 2772725"/>
              <a:gd name="connsiteY44" fmla="*/ 1338319 h 5544486"/>
              <a:gd name="connsiteX45" fmla="*/ 2358190 w 2772725"/>
              <a:gd name="connsiteY45" fmla="*/ 1218004 h 5544486"/>
              <a:gd name="connsiteX46" fmla="*/ 2141621 w 2772725"/>
              <a:gd name="connsiteY46" fmla="*/ 977372 h 5544486"/>
              <a:gd name="connsiteX47" fmla="*/ 2069432 w 2772725"/>
              <a:gd name="connsiteY47" fmla="*/ 905183 h 5544486"/>
              <a:gd name="connsiteX48" fmla="*/ 1864895 w 2772725"/>
              <a:gd name="connsiteY48" fmla="*/ 580330 h 5544486"/>
              <a:gd name="connsiteX49" fmla="*/ 1828800 w 2772725"/>
              <a:gd name="connsiteY49" fmla="*/ 508140 h 5544486"/>
              <a:gd name="connsiteX50" fmla="*/ 1756611 w 2772725"/>
              <a:gd name="connsiteY50" fmla="*/ 399856 h 5544486"/>
              <a:gd name="connsiteX51" fmla="*/ 1732547 w 2772725"/>
              <a:gd name="connsiteY51" fmla="*/ 351730 h 5544486"/>
              <a:gd name="connsiteX52" fmla="*/ 1612232 w 2772725"/>
              <a:gd name="connsiteY52" fmla="*/ 207351 h 5544486"/>
              <a:gd name="connsiteX53" fmla="*/ 1419726 w 2772725"/>
              <a:gd name="connsiteY53" fmla="*/ 38909 h 5544486"/>
              <a:gd name="connsiteX54" fmla="*/ 1371600 w 2772725"/>
              <a:gd name="connsiteY54" fmla="*/ 26877 h 5544486"/>
              <a:gd name="connsiteX0" fmla="*/ 1371600 w 2772725"/>
              <a:gd name="connsiteY0" fmla="*/ 30764 h 5548373"/>
              <a:gd name="connsiteX1" fmla="*/ 1130969 w 2772725"/>
              <a:gd name="connsiteY1" fmla="*/ 6701 h 5548373"/>
              <a:gd name="connsiteX2" fmla="*/ 1082842 w 2772725"/>
              <a:gd name="connsiteY2" fmla="*/ 102954 h 5548373"/>
              <a:gd name="connsiteX3" fmla="*/ 1034716 w 2772725"/>
              <a:gd name="connsiteY3" fmla="*/ 331554 h 5548373"/>
              <a:gd name="connsiteX4" fmla="*/ 962526 w 2772725"/>
              <a:gd name="connsiteY4" fmla="*/ 584217 h 5548373"/>
              <a:gd name="connsiteX5" fmla="*/ 902369 w 2772725"/>
              <a:gd name="connsiteY5" fmla="*/ 933133 h 5548373"/>
              <a:gd name="connsiteX6" fmla="*/ 818147 w 2772725"/>
              <a:gd name="connsiteY6" fmla="*/ 1233922 h 5548373"/>
              <a:gd name="connsiteX7" fmla="*/ 770022 w 2772725"/>
              <a:gd name="connsiteY7" fmla="*/ 1811439 h 5548373"/>
              <a:gd name="connsiteX8" fmla="*/ 818147 w 2772725"/>
              <a:gd name="connsiteY8" fmla="*/ 2028006 h 5548373"/>
              <a:gd name="connsiteX9" fmla="*/ 830179 w 2772725"/>
              <a:gd name="connsiteY9" fmla="*/ 2352859 h 5548373"/>
              <a:gd name="connsiteX10" fmla="*/ 745958 w 2772725"/>
              <a:gd name="connsiteY10" fmla="*/ 2677712 h 5548373"/>
              <a:gd name="connsiteX11" fmla="*/ 625642 w 2772725"/>
              <a:gd name="connsiteY11" fmla="*/ 3002564 h 5548373"/>
              <a:gd name="connsiteX12" fmla="*/ 517358 w 2772725"/>
              <a:gd name="connsiteY12" fmla="*/ 3122880 h 5548373"/>
              <a:gd name="connsiteX13" fmla="*/ 372979 w 2772725"/>
              <a:gd name="connsiteY13" fmla="*/ 3279291 h 5548373"/>
              <a:gd name="connsiteX14" fmla="*/ 168442 w 2772725"/>
              <a:gd name="connsiteY14" fmla="*/ 3495859 h 5548373"/>
              <a:gd name="connsiteX15" fmla="*/ 84221 w 2772725"/>
              <a:gd name="connsiteY15" fmla="*/ 3652270 h 5548373"/>
              <a:gd name="connsiteX16" fmla="*/ 24063 w 2772725"/>
              <a:gd name="connsiteY16" fmla="*/ 4037280 h 5548373"/>
              <a:gd name="connsiteX17" fmla="*/ 0 w 2772725"/>
              <a:gd name="connsiteY17" fmla="*/ 4759175 h 5548373"/>
              <a:gd name="connsiteX18" fmla="*/ 24063 w 2772725"/>
              <a:gd name="connsiteY18" fmla="*/ 5228406 h 5548373"/>
              <a:gd name="connsiteX19" fmla="*/ 120316 w 2772725"/>
              <a:gd name="connsiteY19" fmla="*/ 5360754 h 5548373"/>
              <a:gd name="connsiteX20" fmla="*/ 228600 w 2772725"/>
              <a:gd name="connsiteY20" fmla="*/ 5432943 h 5548373"/>
              <a:gd name="connsiteX21" fmla="*/ 493295 w 2772725"/>
              <a:gd name="connsiteY21" fmla="*/ 5541227 h 5548373"/>
              <a:gd name="connsiteX22" fmla="*/ 914400 w 2772725"/>
              <a:gd name="connsiteY22" fmla="*/ 5529196 h 5548373"/>
              <a:gd name="connsiteX23" fmla="*/ 1215190 w 2772725"/>
              <a:gd name="connsiteY23" fmla="*/ 5457006 h 5548373"/>
              <a:gd name="connsiteX24" fmla="*/ 1263316 w 2772725"/>
              <a:gd name="connsiteY24" fmla="*/ 5348722 h 5548373"/>
              <a:gd name="connsiteX25" fmla="*/ 1311442 w 2772725"/>
              <a:gd name="connsiteY25" fmla="*/ 5156217 h 5548373"/>
              <a:gd name="connsiteX26" fmla="*/ 1299411 w 2772725"/>
              <a:gd name="connsiteY26" fmla="*/ 4843396 h 5548373"/>
              <a:gd name="connsiteX27" fmla="*/ 1287379 w 2772725"/>
              <a:gd name="connsiteY27" fmla="*/ 4626827 h 5548373"/>
              <a:gd name="connsiteX28" fmla="*/ 1263316 w 2772725"/>
              <a:gd name="connsiteY28" fmla="*/ 4386196 h 5548373"/>
              <a:gd name="connsiteX29" fmla="*/ 1371600 w 2772725"/>
              <a:gd name="connsiteY29" fmla="*/ 3844775 h 5548373"/>
              <a:gd name="connsiteX30" fmla="*/ 1443790 w 2772725"/>
              <a:gd name="connsiteY30" fmla="*/ 3736491 h 5548373"/>
              <a:gd name="connsiteX31" fmla="*/ 1540042 w 2772725"/>
              <a:gd name="connsiteY31" fmla="*/ 3628206 h 5548373"/>
              <a:gd name="connsiteX32" fmla="*/ 1600200 w 2772725"/>
              <a:gd name="connsiteY32" fmla="*/ 3556017 h 5548373"/>
              <a:gd name="connsiteX33" fmla="*/ 1900990 w 2772725"/>
              <a:gd name="connsiteY33" fmla="*/ 3303354 h 5548373"/>
              <a:gd name="connsiteX34" fmla="*/ 2009274 w 2772725"/>
              <a:gd name="connsiteY34" fmla="*/ 3158975 h 5548373"/>
              <a:gd name="connsiteX35" fmla="*/ 2093495 w 2772725"/>
              <a:gd name="connsiteY35" fmla="*/ 3086785 h 5548373"/>
              <a:gd name="connsiteX36" fmla="*/ 2213811 w 2772725"/>
              <a:gd name="connsiteY36" fmla="*/ 2930375 h 5548373"/>
              <a:gd name="connsiteX37" fmla="*/ 2346158 w 2772725"/>
              <a:gd name="connsiteY37" fmla="*/ 2798027 h 5548373"/>
              <a:gd name="connsiteX38" fmla="*/ 2418347 w 2772725"/>
              <a:gd name="connsiteY38" fmla="*/ 2725838 h 5548373"/>
              <a:gd name="connsiteX39" fmla="*/ 2598821 w 2772725"/>
              <a:gd name="connsiteY39" fmla="*/ 2473175 h 5548373"/>
              <a:gd name="connsiteX40" fmla="*/ 2755232 w 2772725"/>
              <a:gd name="connsiteY40" fmla="*/ 2184417 h 5548373"/>
              <a:gd name="connsiteX41" fmla="*/ 2755232 w 2772725"/>
              <a:gd name="connsiteY41" fmla="*/ 1823470 h 5548373"/>
              <a:gd name="connsiteX42" fmla="*/ 2658979 w 2772725"/>
              <a:gd name="connsiteY42" fmla="*/ 1630964 h 5548373"/>
              <a:gd name="connsiteX43" fmla="*/ 2598821 w 2772725"/>
              <a:gd name="connsiteY43" fmla="*/ 1546743 h 5548373"/>
              <a:gd name="connsiteX44" fmla="*/ 2442411 w 2772725"/>
              <a:gd name="connsiteY44" fmla="*/ 1342206 h 5548373"/>
              <a:gd name="connsiteX45" fmla="*/ 2358190 w 2772725"/>
              <a:gd name="connsiteY45" fmla="*/ 1221891 h 5548373"/>
              <a:gd name="connsiteX46" fmla="*/ 2141621 w 2772725"/>
              <a:gd name="connsiteY46" fmla="*/ 981259 h 5548373"/>
              <a:gd name="connsiteX47" fmla="*/ 2069432 w 2772725"/>
              <a:gd name="connsiteY47" fmla="*/ 909070 h 5548373"/>
              <a:gd name="connsiteX48" fmla="*/ 1864895 w 2772725"/>
              <a:gd name="connsiteY48" fmla="*/ 584217 h 5548373"/>
              <a:gd name="connsiteX49" fmla="*/ 1828800 w 2772725"/>
              <a:gd name="connsiteY49" fmla="*/ 512027 h 5548373"/>
              <a:gd name="connsiteX50" fmla="*/ 1756611 w 2772725"/>
              <a:gd name="connsiteY50" fmla="*/ 403743 h 5548373"/>
              <a:gd name="connsiteX51" fmla="*/ 1732547 w 2772725"/>
              <a:gd name="connsiteY51" fmla="*/ 355617 h 5548373"/>
              <a:gd name="connsiteX52" fmla="*/ 1612232 w 2772725"/>
              <a:gd name="connsiteY52" fmla="*/ 211238 h 5548373"/>
              <a:gd name="connsiteX53" fmla="*/ 1371600 w 2772725"/>
              <a:gd name="connsiteY53" fmla="*/ 30764 h 5548373"/>
              <a:gd name="connsiteX0" fmla="*/ 1371600 w 2772725"/>
              <a:gd name="connsiteY0" fmla="*/ 47686 h 5565295"/>
              <a:gd name="connsiteX1" fmla="*/ 1130969 w 2772725"/>
              <a:gd name="connsiteY1" fmla="*/ 23623 h 5565295"/>
              <a:gd name="connsiteX2" fmla="*/ 1034716 w 2772725"/>
              <a:gd name="connsiteY2" fmla="*/ 348476 h 5565295"/>
              <a:gd name="connsiteX3" fmla="*/ 962526 w 2772725"/>
              <a:gd name="connsiteY3" fmla="*/ 601139 h 5565295"/>
              <a:gd name="connsiteX4" fmla="*/ 902369 w 2772725"/>
              <a:gd name="connsiteY4" fmla="*/ 950055 h 5565295"/>
              <a:gd name="connsiteX5" fmla="*/ 818147 w 2772725"/>
              <a:gd name="connsiteY5" fmla="*/ 1250844 h 5565295"/>
              <a:gd name="connsiteX6" fmla="*/ 770022 w 2772725"/>
              <a:gd name="connsiteY6" fmla="*/ 1828361 h 5565295"/>
              <a:gd name="connsiteX7" fmla="*/ 818147 w 2772725"/>
              <a:gd name="connsiteY7" fmla="*/ 2044928 h 5565295"/>
              <a:gd name="connsiteX8" fmla="*/ 830179 w 2772725"/>
              <a:gd name="connsiteY8" fmla="*/ 2369781 h 5565295"/>
              <a:gd name="connsiteX9" fmla="*/ 745958 w 2772725"/>
              <a:gd name="connsiteY9" fmla="*/ 2694634 h 5565295"/>
              <a:gd name="connsiteX10" fmla="*/ 625642 w 2772725"/>
              <a:gd name="connsiteY10" fmla="*/ 3019486 h 5565295"/>
              <a:gd name="connsiteX11" fmla="*/ 517358 w 2772725"/>
              <a:gd name="connsiteY11" fmla="*/ 3139802 h 5565295"/>
              <a:gd name="connsiteX12" fmla="*/ 372979 w 2772725"/>
              <a:gd name="connsiteY12" fmla="*/ 3296213 h 5565295"/>
              <a:gd name="connsiteX13" fmla="*/ 168442 w 2772725"/>
              <a:gd name="connsiteY13" fmla="*/ 3512781 h 5565295"/>
              <a:gd name="connsiteX14" fmla="*/ 84221 w 2772725"/>
              <a:gd name="connsiteY14" fmla="*/ 3669192 h 5565295"/>
              <a:gd name="connsiteX15" fmla="*/ 24063 w 2772725"/>
              <a:gd name="connsiteY15" fmla="*/ 4054202 h 5565295"/>
              <a:gd name="connsiteX16" fmla="*/ 0 w 2772725"/>
              <a:gd name="connsiteY16" fmla="*/ 4776097 h 5565295"/>
              <a:gd name="connsiteX17" fmla="*/ 24063 w 2772725"/>
              <a:gd name="connsiteY17" fmla="*/ 5245328 h 5565295"/>
              <a:gd name="connsiteX18" fmla="*/ 120316 w 2772725"/>
              <a:gd name="connsiteY18" fmla="*/ 5377676 h 5565295"/>
              <a:gd name="connsiteX19" fmla="*/ 228600 w 2772725"/>
              <a:gd name="connsiteY19" fmla="*/ 5449865 h 5565295"/>
              <a:gd name="connsiteX20" fmla="*/ 493295 w 2772725"/>
              <a:gd name="connsiteY20" fmla="*/ 5558149 h 5565295"/>
              <a:gd name="connsiteX21" fmla="*/ 914400 w 2772725"/>
              <a:gd name="connsiteY21" fmla="*/ 5546118 h 5565295"/>
              <a:gd name="connsiteX22" fmla="*/ 1215190 w 2772725"/>
              <a:gd name="connsiteY22" fmla="*/ 5473928 h 5565295"/>
              <a:gd name="connsiteX23" fmla="*/ 1263316 w 2772725"/>
              <a:gd name="connsiteY23" fmla="*/ 5365644 h 5565295"/>
              <a:gd name="connsiteX24" fmla="*/ 1311442 w 2772725"/>
              <a:gd name="connsiteY24" fmla="*/ 5173139 h 5565295"/>
              <a:gd name="connsiteX25" fmla="*/ 1299411 w 2772725"/>
              <a:gd name="connsiteY25" fmla="*/ 4860318 h 5565295"/>
              <a:gd name="connsiteX26" fmla="*/ 1287379 w 2772725"/>
              <a:gd name="connsiteY26" fmla="*/ 4643749 h 5565295"/>
              <a:gd name="connsiteX27" fmla="*/ 1263316 w 2772725"/>
              <a:gd name="connsiteY27" fmla="*/ 4403118 h 5565295"/>
              <a:gd name="connsiteX28" fmla="*/ 1371600 w 2772725"/>
              <a:gd name="connsiteY28" fmla="*/ 3861697 h 5565295"/>
              <a:gd name="connsiteX29" fmla="*/ 1443790 w 2772725"/>
              <a:gd name="connsiteY29" fmla="*/ 3753413 h 5565295"/>
              <a:gd name="connsiteX30" fmla="*/ 1540042 w 2772725"/>
              <a:gd name="connsiteY30" fmla="*/ 3645128 h 5565295"/>
              <a:gd name="connsiteX31" fmla="*/ 1600200 w 2772725"/>
              <a:gd name="connsiteY31" fmla="*/ 3572939 h 5565295"/>
              <a:gd name="connsiteX32" fmla="*/ 1900990 w 2772725"/>
              <a:gd name="connsiteY32" fmla="*/ 3320276 h 5565295"/>
              <a:gd name="connsiteX33" fmla="*/ 2009274 w 2772725"/>
              <a:gd name="connsiteY33" fmla="*/ 3175897 h 5565295"/>
              <a:gd name="connsiteX34" fmla="*/ 2093495 w 2772725"/>
              <a:gd name="connsiteY34" fmla="*/ 3103707 h 5565295"/>
              <a:gd name="connsiteX35" fmla="*/ 2213811 w 2772725"/>
              <a:gd name="connsiteY35" fmla="*/ 2947297 h 5565295"/>
              <a:gd name="connsiteX36" fmla="*/ 2346158 w 2772725"/>
              <a:gd name="connsiteY36" fmla="*/ 2814949 h 5565295"/>
              <a:gd name="connsiteX37" fmla="*/ 2418347 w 2772725"/>
              <a:gd name="connsiteY37" fmla="*/ 2742760 h 5565295"/>
              <a:gd name="connsiteX38" fmla="*/ 2598821 w 2772725"/>
              <a:gd name="connsiteY38" fmla="*/ 2490097 h 5565295"/>
              <a:gd name="connsiteX39" fmla="*/ 2755232 w 2772725"/>
              <a:gd name="connsiteY39" fmla="*/ 2201339 h 5565295"/>
              <a:gd name="connsiteX40" fmla="*/ 2755232 w 2772725"/>
              <a:gd name="connsiteY40" fmla="*/ 1840392 h 5565295"/>
              <a:gd name="connsiteX41" fmla="*/ 2658979 w 2772725"/>
              <a:gd name="connsiteY41" fmla="*/ 1647886 h 5565295"/>
              <a:gd name="connsiteX42" fmla="*/ 2598821 w 2772725"/>
              <a:gd name="connsiteY42" fmla="*/ 1563665 h 5565295"/>
              <a:gd name="connsiteX43" fmla="*/ 2442411 w 2772725"/>
              <a:gd name="connsiteY43" fmla="*/ 1359128 h 5565295"/>
              <a:gd name="connsiteX44" fmla="*/ 2358190 w 2772725"/>
              <a:gd name="connsiteY44" fmla="*/ 1238813 h 5565295"/>
              <a:gd name="connsiteX45" fmla="*/ 2141621 w 2772725"/>
              <a:gd name="connsiteY45" fmla="*/ 998181 h 5565295"/>
              <a:gd name="connsiteX46" fmla="*/ 2069432 w 2772725"/>
              <a:gd name="connsiteY46" fmla="*/ 925992 h 5565295"/>
              <a:gd name="connsiteX47" fmla="*/ 1864895 w 2772725"/>
              <a:gd name="connsiteY47" fmla="*/ 601139 h 5565295"/>
              <a:gd name="connsiteX48" fmla="*/ 1828800 w 2772725"/>
              <a:gd name="connsiteY48" fmla="*/ 528949 h 5565295"/>
              <a:gd name="connsiteX49" fmla="*/ 1756611 w 2772725"/>
              <a:gd name="connsiteY49" fmla="*/ 420665 h 5565295"/>
              <a:gd name="connsiteX50" fmla="*/ 1732547 w 2772725"/>
              <a:gd name="connsiteY50" fmla="*/ 372539 h 5565295"/>
              <a:gd name="connsiteX51" fmla="*/ 1612232 w 2772725"/>
              <a:gd name="connsiteY51" fmla="*/ 228160 h 5565295"/>
              <a:gd name="connsiteX52" fmla="*/ 1371600 w 2772725"/>
              <a:gd name="connsiteY52" fmla="*/ 47686 h 5565295"/>
              <a:gd name="connsiteX0" fmla="*/ 1371600 w 2772725"/>
              <a:gd name="connsiteY0" fmla="*/ 46796 h 5564405"/>
              <a:gd name="connsiteX1" fmla="*/ 1130969 w 2772725"/>
              <a:gd name="connsiteY1" fmla="*/ 22733 h 5564405"/>
              <a:gd name="connsiteX2" fmla="*/ 998622 w 2772725"/>
              <a:gd name="connsiteY2" fmla="*/ 335555 h 5564405"/>
              <a:gd name="connsiteX3" fmla="*/ 962526 w 2772725"/>
              <a:gd name="connsiteY3" fmla="*/ 600249 h 5564405"/>
              <a:gd name="connsiteX4" fmla="*/ 902369 w 2772725"/>
              <a:gd name="connsiteY4" fmla="*/ 949165 h 5564405"/>
              <a:gd name="connsiteX5" fmla="*/ 818147 w 2772725"/>
              <a:gd name="connsiteY5" fmla="*/ 1249954 h 5564405"/>
              <a:gd name="connsiteX6" fmla="*/ 770022 w 2772725"/>
              <a:gd name="connsiteY6" fmla="*/ 1827471 h 5564405"/>
              <a:gd name="connsiteX7" fmla="*/ 818147 w 2772725"/>
              <a:gd name="connsiteY7" fmla="*/ 2044038 h 5564405"/>
              <a:gd name="connsiteX8" fmla="*/ 830179 w 2772725"/>
              <a:gd name="connsiteY8" fmla="*/ 2368891 h 5564405"/>
              <a:gd name="connsiteX9" fmla="*/ 745958 w 2772725"/>
              <a:gd name="connsiteY9" fmla="*/ 2693744 h 5564405"/>
              <a:gd name="connsiteX10" fmla="*/ 625642 w 2772725"/>
              <a:gd name="connsiteY10" fmla="*/ 3018596 h 5564405"/>
              <a:gd name="connsiteX11" fmla="*/ 517358 w 2772725"/>
              <a:gd name="connsiteY11" fmla="*/ 3138912 h 5564405"/>
              <a:gd name="connsiteX12" fmla="*/ 372979 w 2772725"/>
              <a:gd name="connsiteY12" fmla="*/ 3295323 h 5564405"/>
              <a:gd name="connsiteX13" fmla="*/ 168442 w 2772725"/>
              <a:gd name="connsiteY13" fmla="*/ 3511891 h 5564405"/>
              <a:gd name="connsiteX14" fmla="*/ 84221 w 2772725"/>
              <a:gd name="connsiteY14" fmla="*/ 3668302 h 5564405"/>
              <a:gd name="connsiteX15" fmla="*/ 24063 w 2772725"/>
              <a:gd name="connsiteY15" fmla="*/ 4053312 h 5564405"/>
              <a:gd name="connsiteX16" fmla="*/ 0 w 2772725"/>
              <a:gd name="connsiteY16" fmla="*/ 4775207 h 5564405"/>
              <a:gd name="connsiteX17" fmla="*/ 24063 w 2772725"/>
              <a:gd name="connsiteY17" fmla="*/ 5244438 h 5564405"/>
              <a:gd name="connsiteX18" fmla="*/ 120316 w 2772725"/>
              <a:gd name="connsiteY18" fmla="*/ 5376786 h 5564405"/>
              <a:gd name="connsiteX19" fmla="*/ 228600 w 2772725"/>
              <a:gd name="connsiteY19" fmla="*/ 5448975 h 5564405"/>
              <a:gd name="connsiteX20" fmla="*/ 493295 w 2772725"/>
              <a:gd name="connsiteY20" fmla="*/ 5557259 h 5564405"/>
              <a:gd name="connsiteX21" fmla="*/ 914400 w 2772725"/>
              <a:gd name="connsiteY21" fmla="*/ 5545228 h 5564405"/>
              <a:gd name="connsiteX22" fmla="*/ 1215190 w 2772725"/>
              <a:gd name="connsiteY22" fmla="*/ 5473038 h 5564405"/>
              <a:gd name="connsiteX23" fmla="*/ 1263316 w 2772725"/>
              <a:gd name="connsiteY23" fmla="*/ 5364754 h 5564405"/>
              <a:gd name="connsiteX24" fmla="*/ 1311442 w 2772725"/>
              <a:gd name="connsiteY24" fmla="*/ 5172249 h 5564405"/>
              <a:gd name="connsiteX25" fmla="*/ 1299411 w 2772725"/>
              <a:gd name="connsiteY25" fmla="*/ 4859428 h 5564405"/>
              <a:gd name="connsiteX26" fmla="*/ 1287379 w 2772725"/>
              <a:gd name="connsiteY26" fmla="*/ 4642859 h 5564405"/>
              <a:gd name="connsiteX27" fmla="*/ 1263316 w 2772725"/>
              <a:gd name="connsiteY27" fmla="*/ 4402228 h 5564405"/>
              <a:gd name="connsiteX28" fmla="*/ 1371600 w 2772725"/>
              <a:gd name="connsiteY28" fmla="*/ 3860807 h 5564405"/>
              <a:gd name="connsiteX29" fmla="*/ 1443790 w 2772725"/>
              <a:gd name="connsiteY29" fmla="*/ 3752523 h 5564405"/>
              <a:gd name="connsiteX30" fmla="*/ 1540042 w 2772725"/>
              <a:gd name="connsiteY30" fmla="*/ 3644238 h 5564405"/>
              <a:gd name="connsiteX31" fmla="*/ 1600200 w 2772725"/>
              <a:gd name="connsiteY31" fmla="*/ 3572049 h 5564405"/>
              <a:gd name="connsiteX32" fmla="*/ 1900990 w 2772725"/>
              <a:gd name="connsiteY32" fmla="*/ 3319386 h 5564405"/>
              <a:gd name="connsiteX33" fmla="*/ 2009274 w 2772725"/>
              <a:gd name="connsiteY33" fmla="*/ 3175007 h 5564405"/>
              <a:gd name="connsiteX34" fmla="*/ 2093495 w 2772725"/>
              <a:gd name="connsiteY34" fmla="*/ 3102817 h 5564405"/>
              <a:gd name="connsiteX35" fmla="*/ 2213811 w 2772725"/>
              <a:gd name="connsiteY35" fmla="*/ 2946407 h 5564405"/>
              <a:gd name="connsiteX36" fmla="*/ 2346158 w 2772725"/>
              <a:gd name="connsiteY36" fmla="*/ 2814059 h 5564405"/>
              <a:gd name="connsiteX37" fmla="*/ 2418347 w 2772725"/>
              <a:gd name="connsiteY37" fmla="*/ 2741870 h 5564405"/>
              <a:gd name="connsiteX38" fmla="*/ 2598821 w 2772725"/>
              <a:gd name="connsiteY38" fmla="*/ 2489207 h 5564405"/>
              <a:gd name="connsiteX39" fmla="*/ 2755232 w 2772725"/>
              <a:gd name="connsiteY39" fmla="*/ 2200449 h 5564405"/>
              <a:gd name="connsiteX40" fmla="*/ 2755232 w 2772725"/>
              <a:gd name="connsiteY40" fmla="*/ 1839502 h 5564405"/>
              <a:gd name="connsiteX41" fmla="*/ 2658979 w 2772725"/>
              <a:gd name="connsiteY41" fmla="*/ 1646996 h 5564405"/>
              <a:gd name="connsiteX42" fmla="*/ 2598821 w 2772725"/>
              <a:gd name="connsiteY42" fmla="*/ 1562775 h 5564405"/>
              <a:gd name="connsiteX43" fmla="*/ 2442411 w 2772725"/>
              <a:gd name="connsiteY43" fmla="*/ 1358238 h 5564405"/>
              <a:gd name="connsiteX44" fmla="*/ 2358190 w 2772725"/>
              <a:gd name="connsiteY44" fmla="*/ 1237923 h 5564405"/>
              <a:gd name="connsiteX45" fmla="*/ 2141621 w 2772725"/>
              <a:gd name="connsiteY45" fmla="*/ 997291 h 5564405"/>
              <a:gd name="connsiteX46" fmla="*/ 2069432 w 2772725"/>
              <a:gd name="connsiteY46" fmla="*/ 925102 h 5564405"/>
              <a:gd name="connsiteX47" fmla="*/ 1864895 w 2772725"/>
              <a:gd name="connsiteY47" fmla="*/ 600249 h 5564405"/>
              <a:gd name="connsiteX48" fmla="*/ 1828800 w 2772725"/>
              <a:gd name="connsiteY48" fmla="*/ 528059 h 5564405"/>
              <a:gd name="connsiteX49" fmla="*/ 1756611 w 2772725"/>
              <a:gd name="connsiteY49" fmla="*/ 419775 h 5564405"/>
              <a:gd name="connsiteX50" fmla="*/ 1732547 w 2772725"/>
              <a:gd name="connsiteY50" fmla="*/ 371649 h 5564405"/>
              <a:gd name="connsiteX51" fmla="*/ 1612232 w 2772725"/>
              <a:gd name="connsiteY51" fmla="*/ 227270 h 5564405"/>
              <a:gd name="connsiteX52" fmla="*/ 1371600 w 2772725"/>
              <a:gd name="connsiteY52" fmla="*/ 46796 h 5564405"/>
              <a:gd name="connsiteX0" fmla="*/ 1371600 w 2772725"/>
              <a:gd name="connsiteY0" fmla="*/ 46796 h 5564405"/>
              <a:gd name="connsiteX1" fmla="*/ 1130969 w 2772725"/>
              <a:gd name="connsiteY1" fmla="*/ 22733 h 5564405"/>
              <a:gd name="connsiteX2" fmla="*/ 998622 w 2772725"/>
              <a:gd name="connsiteY2" fmla="*/ 335555 h 5564405"/>
              <a:gd name="connsiteX3" fmla="*/ 962526 w 2772725"/>
              <a:gd name="connsiteY3" fmla="*/ 600249 h 5564405"/>
              <a:gd name="connsiteX4" fmla="*/ 902369 w 2772725"/>
              <a:gd name="connsiteY4" fmla="*/ 949165 h 5564405"/>
              <a:gd name="connsiteX5" fmla="*/ 818147 w 2772725"/>
              <a:gd name="connsiteY5" fmla="*/ 1249954 h 5564405"/>
              <a:gd name="connsiteX6" fmla="*/ 770022 w 2772725"/>
              <a:gd name="connsiteY6" fmla="*/ 1827471 h 5564405"/>
              <a:gd name="connsiteX7" fmla="*/ 818147 w 2772725"/>
              <a:gd name="connsiteY7" fmla="*/ 2044038 h 5564405"/>
              <a:gd name="connsiteX8" fmla="*/ 830179 w 2772725"/>
              <a:gd name="connsiteY8" fmla="*/ 2368891 h 5564405"/>
              <a:gd name="connsiteX9" fmla="*/ 745958 w 2772725"/>
              <a:gd name="connsiteY9" fmla="*/ 2693744 h 5564405"/>
              <a:gd name="connsiteX10" fmla="*/ 625642 w 2772725"/>
              <a:gd name="connsiteY10" fmla="*/ 3018596 h 5564405"/>
              <a:gd name="connsiteX11" fmla="*/ 517358 w 2772725"/>
              <a:gd name="connsiteY11" fmla="*/ 3138912 h 5564405"/>
              <a:gd name="connsiteX12" fmla="*/ 372979 w 2772725"/>
              <a:gd name="connsiteY12" fmla="*/ 3295323 h 5564405"/>
              <a:gd name="connsiteX13" fmla="*/ 168442 w 2772725"/>
              <a:gd name="connsiteY13" fmla="*/ 3511891 h 5564405"/>
              <a:gd name="connsiteX14" fmla="*/ 84221 w 2772725"/>
              <a:gd name="connsiteY14" fmla="*/ 3668302 h 5564405"/>
              <a:gd name="connsiteX15" fmla="*/ 24063 w 2772725"/>
              <a:gd name="connsiteY15" fmla="*/ 4053312 h 5564405"/>
              <a:gd name="connsiteX16" fmla="*/ 0 w 2772725"/>
              <a:gd name="connsiteY16" fmla="*/ 4775207 h 5564405"/>
              <a:gd name="connsiteX17" fmla="*/ 24063 w 2772725"/>
              <a:gd name="connsiteY17" fmla="*/ 5244438 h 5564405"/>
              <a:gd name="connsiteX18" fmla="*/ 120316 w 2772725"/>
              <a:gd name="connsiteY18" fmla="*/ 5376786 h 5564405"/>
              <a:gd name="connsiteX19" fmla="*/ 228600 w 2772725"/>
              <a:gd name="connsiteY19" fmla="*/ 5448975 h 5564405"/>
              <a:gd name="connsiteX20" fmla="*/ 493295 w 2772725"/>
              <a:gd name="connsiteY20" fmla="*/ 5557259 h 5564405"/>
              <a:gd name="connsiteX21" fmla="*/ 914400 w 2772725"/>
              <a:gd name="connsiteY21" fmla="*/ 5545228 h 5564405"/>
              <a:gd name="connsiteX22" fmla="*/ 1215190 w 2772725"/>
              <a:gd name="connsiteY22" fmla="*/ 5473038 h 5564405"/>
              <a:gd name="connsiteX23" fmla="*/ 1263316 w 2772725"/>
              <a:gd name="connsiteY23" fmla="*/ 5364754 h 5564405"/>
              <a:gd name="connsiteX24" fmla="*/ 1311442 w 2772725"/>
              <a:gd name="connsiteY24" fmla="*/ 5172249 h 5564405"/>
              <a:gd name="connsiteX25" fmla="*/ 1299411 w 2772725"/>
              <a:gd name="connsiteY25" fmla="*/ 4859428 h 5564405"/>
              <a:gd name="connsiteX26" fmla="*/ 1287379 w 2772725"/>
              <a:gd name="connsiteY26" fmla="*/ 4642859 h 5564405"/>
              <a:gd name="connsiteX27" fmla="*/ 1263316 w 2772725"/>
              <a:gd name="connsiteY27" fmla="*/ 4402228 h 5564405"/>
              <a:gd name="connsiteX28" fmla="*/ 1371600 w 2772725"/>
              <a:gd name="connsiteY28" fmla="*/ 3860807 h 5564405"/>
              <a:gd name="connsiteX29" fmla="*/ 1443790 w 2772725"/>
              <a:gd name="connsiteY29" fmla="*/ 3752523 h 5564405"/>
              <a:gd name="connsiteX30" fmla="*/ 1540042 w 2772725"/>
              <a:gd name="connsiteY30" fmla="*/ 3644238 h 5564405"/>
              <a:gd name="connsiteX31" fmla="*/ 1600200 w 2772725"/>
              <a:gd name="connsiteY31" fmla="*/ 3572049 h 5564405"/>
              <a:gd name="connsiteX32" fmla="*/ 1900990 w 2772725"/>
              <a:gd name="connsiteY32" fmla="*/ 3319386 h 5564405"/>
              <a:gd name="connsiteX33" fmla="*/ 2009274 w 2772725"/>
              <a:gd name="connsiteY33" fmla="*/ 3175007 h 5564405"/>
              <a:gd name="connsiteX34" fmla="*/ 2093495 w 2772725"/>
              <a:gd name="connsiteY34" fmla="*/ 3102817 h 5564405"/>
              <a:gd name="connsiteX35" fmla="*/ 2213811 w 2772725"/>
              <a:gd name="connsiteY35" fmla="*/ 2946407 h 5564405"/>
              <a:gd name="connsiteX36" fmla="*/ 2346158 w 2772725"/>
              <a:gd name="connsiteY36" fmla="*/ 2814059 h 5564405"/>
              <a:gd name="connsiteX37" fmla="*/ 2418347 w 2772725"/>
              <a:gd name="connsiteY37" fmla="*/ 2741870 h 5564405"/>
              <a:gd name="connsiteX38" fmla="*/ 2598821 w 2772725"/>
              <a:gd name="connsiteY38" fmla="*/ 2489207 h 5564405"/>
              <a:gd name="connsiteX39" fmla="*/ 2755232 w 2772725"/>
              <a:gd name="connsiteY39" fmla="*/ 2200449 h 5564405"/>
              <a:gd name="connsiteX40" fmla="*/ 2755232 w 2772725"/>
              <a:gd name="connsiteY40" fmla="*/ 1839502 h 5564405"/>
              <a:gd name="connsiteX41" fmla="*/ 2658979 w 2772725"/>
              <a:gd name="connsiteY41" fmla="*/ 1646996 h 5564405"/>
              <a:gd name="connsiteX42" fmla="*/ 2598821 w 2772725"/>
              <a:gd name="connsiteY42" fmla="*/ 1562775 h 5564405"/>
              <a:gd name="connsiteX43" fmla="*/ 2442411 w 2772725"/>
              <a:gd name="connsiteY43" fmla="*/ 1358238 h 5564405"/>
              <a:gd name="connsiteX44" fmla="*/ 2358190 w 2772725"/>
              <a:gd name="connsiteY44" fmla="*/ 1237923 h 5564405"/>
              <a:gd name="connsiteX45" fmla="*/ 2141621 w 2772725"/>
              <a:gd name="connsiteY45" fmla="*/ 997291 h 5564405"/>
              <a:gd name="connsiteX46" fmla="*/ 2069432 w 2772725"/>
              <a:gd name="connsiteY46" fmla="*/ 925102 h 5564405"/>
              <a:gd name="connsiteX47" fmla="*/ 1864895 w 2772725"/>
              <a:gd name="connsiteY47" fmla="*/ 600249 h 5564405"/>
              <a:gd name="connsiteX48" fmla="*/ 1756611 w 2772725"/>
              <a:gd name="connsiteY48" fmla="*/ 419775 h 5564405"/>
              <a:gd name="connsiteX49" fmla="*/ 1732547 w 2772725"/>
              <a:gd name="connsiteY49" fmla="*/ 371649 h 5564405"/>
              <a:gd name="connsiteX50" fmla="*/ 1612232 w 2772725"/>
              <a:gd name="connsiteY50" fmla="*/ 227270 h 5564405"/>
              <a:gd name="connsiteX51" fmla="*/ 1371600 w 2772725"/>
              <a:gd name="connsiteY51" fmla="*/ 46796 h 5564405"/>
              <a:gd name="connsiteX0" fmla="*/ 1371600 w 2772725"/>
              <a:gd name="connsiteY0" fmla="*/ 46796 h 5564405"/>
              <a:gd name="connsiteX1" fmla="*/ 1130969 w 2772725"/>
              <a:gd name="connsiteY1" fmla="*/ 22733 h 5564405"/>
              <a:gd name="connsiteX2" fmla="*/ 998622 w 2772725"/>
              <a:gd name="connsiteY2" fmla="*/ 335555 h 5564405"/>
              <a:gd name="connsiteX3" fmla="*/ 962526 w 2772725"/>
              <a:gd name="connsiteY3" fmla="*/ 600249 h 5564405"/>
              <a:gd name="connsiteX4" fmla="*/ 902369 w 2772725"/>
              <a:gd name="connsiteY4" fmla="*/ 949165 h 5564405"/>
              <a:gd name="connsiteX5" fmla="*/ 818147 w 2772725"/>
              <a:gd name="connsiteY5" fmla="*/ 1249954 h 5564405"/>
              <a:gd name="connsiteX6" fmla="*/ 770022 w 2772725"/>
              <a:gd name="connsiteY6" fmla="*/ 1827471 h 5564405"/>
              <a:gd name="connsiteX7" fmla="*/ 818147 w 2772725"/>
              <a:gd name="connsiteY7" fmla="*/ 2044038 h 5564405"/>
              <a:gd name="connsiteX8" fmla="*/ 830179 w 2772725"/>
              <a:gd name="connsiteY8" fmla="*/ 2368891 h 5564405"/>
              <a:gd name="connsiteX9" fmla="*/ 745958 w 2772725"/>
              <a:gd name="connsiteY9" fmla="*/ 2693744 h 5564405"/>
              <a:gd name="connsiteX10" fmla="*/ 625642 w 2772725"/>
              <a:gd name="connsiteY10" fmla="*/ 3018596 h 5564405"/>
              <a:gd name="connsiteX11" fmla="*/ 517358 w 2772725"/>
              <a:gd name="connsiteY11" fmla="*/ 3138912 h 5564405"/>
              <a:gd name="connsiteX12" fmla="*/ 372979 w 2772725"/>
              <a:gd name="connsiteY12" fmla="*/ 3295323 h 5564405"/>
              <a:gd name="connsiteX13" fmla="*/ 168442 w 2772725"/>
              <a:gd name="connsiteY13" fmla="*/ 3511891 h 5564405"/>
              <a:gd name="connsiteX14" fmla="*/ 84221 w 2772725"/>
              <a:gd name="connsiteY14" fmla="*/ 3668302 h 5564405"/>
              <a:gd name="connsiteX15" fmla="*/ 24063 w 2772725"/>
              <a:gd name="connsiteY15" fmla="*/ 4053312 h 5564405"/>
              <a:gd name="connsiteX16" fmla="*/ 0 w 2772725"/>
              <a:gd name="connsiteY16" fmla="*/ 4775207 h 5564405"/>
              <a:gd name="connsiteX17" fmla="*/ 24063 w 2772725"/>
              <a:gd name="connsiteY17" fmla="*/ 5244438 h 5564405"/>
              <a:gd name="connsiteX18" fmla="*/ 120316 w 2772725"/>
              <a:gd name="connsiteY18" fmla="*/ 5376786 h 5564405"/>
              <a:gd name="connsiteX19" fmla="*/ 228600 w 2772725"/>
              <a:gd name="connsiteY19" fmla="*/ 5448975 h 5564405"/>
              <a:gd name="connsiteX20" fmla="*/ 493295 w 2772725"/>
              <a:gd name="connsiteY20" fmla="*/ 5557259 h 5564405"/>
              <a:gd name="connsiteX21" fmla="*/ 914400 w 2772725"/>
              <a:gd name="connsiteY21" fmla="*/ 5545228 h 5564405"/>
              <a:gd name="connsiteX22" fmla="*/ 1215190 w 2772725"/>
              <a:gd name="connsiteY22" fmla="*/ 5473038 h 5564405"/>
              <a:gd name="connsiteX23" fmla="*/ 1263316 w 2772725"/>
              <a:gd name="connsiteY23" fmla="*/ 5364754 h 5564405"/>
              <a:gd name="connsiteX24" fmla="*/ 1311442 w 2772725"/>
              <a:gd name="connsiteY24" fmla="*/ 5172249 h 5564405"/>
              <a:gd name="connsiteX25" fmla="*/ 1299411 w 2772725"/>
              <a:gd name="connsiteY25" fmla="*/ 4859428 h 5564405"/>
              <a:gd name="connsiteX26" fmla="*/ 1287379 w 2772725"/>
              <a:gd name="connsiteY26" fmla="*/ 4642859 h 5564405"/>
              <a:gd name="connsiteX27" fmla="*/ 1263316 w 2772725"/>
              <a:gd name="connsiteY27" fmla="*/ 4402228 h 5564405"/>
              <a:gd name="connsiteX28" fmla="*/ 1371600 w 2772725"/>
              <a:gd name="connsiteY28" fmla="*/ 3860807 h 5564405"/>
              <a:gd name="connsiteX29" fmla="*/ 1443790 w 2772725"/>
              <a:gd name="connsiteY29" fmla="*/ 3752523 h 5564405"/>
              <a:gd name="connsiteX30" fmla="*/ 1540042 w 2772725"/>
              <a:gd name="connsiteY30" fmla="*/ 3644238 h 5564405"/>
              <a:gd name="connsiteX31" fmla="*/ 1600200 w 2772725"/>
              <a:gd name="connsiteY31" fmla="*/ 3572049 h 5564405"/>
              <a:gd name="connsiteX32" fmla="*/ 1900990 w 2772725"/>
              <a:gd name="connsiteY32" fmla="*/ 3319386 h 5564405"/>
              <a:gd name="connsiteX33" fmla="*/ 2009274 w 2772725"/>
              <a:gd name="connsiteY33" fmla="*/ 3175007 h 5564405"/>
              <a:gd name="connsiteX34" fmla="*/ 2093495 w 2772725"/>
              <a:gd name="connsiteY34" fmla="*/ 3102817 h 5564405"/>
              <a:gd name="connsiteX35" fmla="*/ 2213811 w 2772725"/>
              <a:gd name="connsiteY35" fmla="*/ 2946407 h 5564405"/>
              <a:gd name="connsiteX36" fmla="*/ 2346158 w 2772725"/>
              <a:gd name="connsiteY36" fmla="*/ 2814059 h 5564405"/>
              <a:gd name="connsiteX37" fmla="*/ 2418347 w 2772725"/>
              <a:gd name="connsiteY37" fmla="*/ 2741870 h 5564405"/>
              <a:gd name="connsiteX38" fmla="*/ 2598821 w 2772725"/>
              <a:gd name="connsiteY38" fmla="*/ 2489207 h 5564405"/>
              <a:gd name="connsiteX39" fmla="*/ 2755232 w 2772725"/>
              <a:gd name="connsiteY39" fmla="*/ 2200449 h 5564405"/>
              <a:gd name="connsiteX40" fmla="*/ 2755232 w 2772725"/>
              <a:gd name="connsiteY40" fmla="*/ 1839502 h 5564405"/>
              <a:gd name="connsiteX41" fmla="*/ 2658979 w 2772725"/>
              <a:gd name="connsiteY41" fmla="*/ 1646996 h 5564405"/>
              <a:gd name="connsiteX42" fmla="*/ 2598821 w 2772725"/>
              <a:gd name="connsiteY42" fmla="*/ 1562775 h 5564405"/>
              <a:gd name="connsiteX43" fmla="*/ 2442411 w 2772725"/>
              <a:gd name="connsiteY43" fmla="*/ 1358238 h 5564405"/>
              <a:gd name="connsiteX44" fmla="*/ 2358190 w 2772725"/>
              <a:gd name="connsiteY44" fmla="*/ 1237923 h 5564405"/>
              <a:gd name="connsiteX45" fmla="*/ 2141621 w 2772725"/>
              <a:gd name="connsiteY45" fmla="*/ 997291 h 5564405"/>
              <a:gd name="connsiteX46" fmla="*/ 2069432 w 2772725"/>
              <a:gd name="connsiteY46" fmla="*/ 925102 h 5564405"/>
              <a:gd name="connsiteX47" fmla="*/ 1864895 w 2772725"/>
              <a:gd name="connsiteY47" fmla="*/ 600249 h 5564405"/>
              <a:gd name="connsiteX48" fmla="*/ 1756611 w 2772725"/>
              <a:gd name="connsiteY48" fmla="*/ 419775 h 5564405"/>
              <a:gd name="connsiteX49" fmla="*/ 1612232 w 2772725"/>
              <a:gd name="connsiteY49" fmla="*/ 227270 h 5564405"/>
              <a:gd name="connsiteX50" fmla="*/ 1371600 w 2772725"/>
              <a:gd name="connsiteY50" fmla="*/ 46796 h 5564405"/>
              <a:gd name="connsiteX0" fmla="*/ 1371600 w 2772725"/>
              <a:gd name="connsiteY0" fmla="*/ 46796 h 5564405"/>
              <a:gd name="connsiteX1" fmla="*/ 1130969 w 2772725"/>
              <a:gd name="connsiteY1" fmla="*/ 22733 h 5564405"/>
              <a:gd name="connsiteX2" fmla="*/ 998622 w 2772725"/>
              <a:gd name="connsiteY2" fmla="*/ 335555 h 5564405"/>
              <a:gd name="connsiteX3" fmla="*/ 962526 w 2772725"/>
              <a:gd name="connsiteY3" fmla="*/ 600249 h 5564405"/>
              <a:gd name="connsiteX4" fmla="*/ 902369 w 2772725"/>
              <a:gd name="connsiteY4" fmla="*/ 949165 h 5564405"/>
              <a:gd name="connsiteX5" fmla="*/ 818147 w 2772725"/>
              <a:gd name="connsiteY5" fmla="*/ 1249954 h 5564405"/>
              <a:gd name="connsiteX6" fmla="*/ 770022 w 2772725"/>
              <a:gd name="connsiteY6" fmla="*/ 1827471 h 5564405"/>
              <a:gd name="connsiteX7" fmla="*/ 818147 w 2772725"/>
              <a:gd name="connsiteY7" fmla="*/ 2044038 h 5564405"/>
              <a:gd name="connsiteX8" fmla="*/ 830179 w 2772725"/>
              <a:gd name="connsiteY8" fmla="*/ 2368891 h 5564405"/>
              <a:gd name="connsiteX9" fmla="*/ 745958 w 2772725"/>
              <a:gd name="connsiteY9" fmla="*/ 2693744 h 5564405"/>
              <a:gd name="connsiteX10" fmla="*/ 625642 w 2772725"/>
              <a:gd name="connsiteY10" fmla="*/ 3018596 h 5564405"/>
              <a:gd name="connsiteX11" fmla="*/ 517358 w 2772725"/>
              <a:gd name="connsiteY11" fmla="*/ 3138912 h 5564405"/>
              <a:gd name="connsiteX12" fmla="*/ 372979 w 2772725"/>
              <a:gd name="connsiteY12" fmla="*/ 3295323 h 5564405"/>
              <a:gd name="connsiteX13" fmla="*/ 168442 w 2772725"/>
              <a:gd name="connsiteY13" fmla="*/ 3511891 h 5564405"/>
              <a:gd name="connsiteX14" fmla="*/ 84221 w 2772725"/>
              <a:gd name="connsiteY14" fmla="*/ 3668302 h 5564405"/>
              <a:gd name="connsiteX15" fmla="*/ 24063 w 2772725"/>
              <a:gd name="connsiteY15" fmla="*/ 4053312 h 5564405"/>
              <a:gd name="connsiteX16" fmla="*/ 0 w 2772725"/>
              <a:gd name="connsiteY16" fmla="*/ 4775207 h 5564405"/>
              <a:gd name="connsiteX17" fmla="*/ 24063 w 2772725"/>
              <a:gd name="connsiteY17" fmla="*/ 5244438 h 5564405"/>
              <a:gd name="connsiteX18" fmla="*/ 120316 w 2772725"/>
              <a:gd name="connsiteY18" fmla="*/ 5376786 h 5564405"/>
              <a:gd name="connsiteX19" fmla="*/ 228600 w 2772725"/>
              <a:gd name="connsiteY19" fmla="*/ 5448975 h 5564405"/>
              <a:gd name="connsiteX20" fmla="*/ 493295 w 2772725"/>
              <a:gd name="connsiteY20" fmla="*/ 5557259 h 5564405"/>
              <a:gd name="connsiteX21" fmla="*/ 914400 w 2772725"/>
              <a:gd name="connsiteY21" fmla="*/ 5545228 h 5564405"/>
              <a:gd name="connsiteX22" fmla="*/ 1215190 w 2772725"/>
              <a:gd name="connsiteY22" fmla="*/ 5473038 h 5564405"/>
              <a:gd name="connsiteX23" fmla="*/ 1263316 w 2772725"/>
              <a:gd name="connsiteY23" fmla="*/ 5364754 h 5564405"/>
              <a:gd name="connsiteX24" fmla="*/ 1311442 w 2772725"/>
              <a:gd name="connsiteY24" fmla="*/ 5172249 h 5564405"/>
              <a:gd name="connsiteX25" fmla="*/ 1299411 w 2772725"/>
              <a:gd name="connsiteY25" fmla="*/ 4859428 h 5564405"/>
              <a:gd name="connsiteX26" fmla="*/ 1287379 w 2772725"/>
              <a:gd name="connsiteY26" fmla="*/ 4642859 h 5564405"/>
              <a:gd name="connsiteX27" fmla="*/ 1263316 w 2772725"/>
              <a:gd name="connsiteY27" fmla="*/ 4402228 h 5564405"/>
              <a:gd name="connsiteX28" fmla="*/ 1371600 w 2772725"/>
              <a:gd name="connsiteY28" fmla="*/ 3860807 h 5564405"/>
              <a:gd name="connsiteX29" fmla="*/ 1443790 w 2772725"/>
              <a:gd name="connsiteY29" fmla="*/ 3752523 h 5564405"/>
              <a:gd name="connsiteX30" fmla="*/ 1540042 w 2772725"/>
              <a:gd name="connsiteY30" fmla="*/ 3644238 h 5564405"/>
              <a:gd name="connsiteX31" fmla="*/ 1900990 w 2772725"/>
              <a:gd name="connsiteY31" fmla="*/ 3319386 h 5564405"/>
              <a:gd name="connsiteX32" fmla="*/ 2009274 w 2772725"/>
              <a:gd name="connsiteY32" fmla="*/ 3175007 h 5564405"/>
              <a:gd name="connsiteX33" fmla="*/ 2093495 w 2772725"/>
              <a:gd name="connsiteY33" fmla="*/ 3102817 h 5564405"/>
              <a:gd name="connsiteX34" fmla="*/ 2213811 w 2772725"/>
              <a:gd name="connsiteY34" fmla="*/ 2946407 h 5564405"/>
              <a:gd name="connsiteX35" fmla="*/ 2346158 w 2772725"/>
              <a:gd name="connsiteY35" fmla="*/ 2814059 h 5564405"/>
              <a:gd name="connsiteX36" fmla="*/ 2418347 w 2772725"/>
              <a:gd name="connsiteY36" fmla="*/ 2741870 h 5564405"/>
              <a:gd name="connsiteX37" fmla="*/ 2598821 w 2772725"/>
              <a:gd name="connsiteY37" fmla="*/ 2489207 h 5564405"/>
              <a:gd name="connsiteX38" fmla="*/ 2755232 w 2772725"/>
              <a:gd name="connsiteY38" fmla="*/ 2200449 h 5564405"/>
              <a:gd name="connsiteX39" fmla="*/ 2755232 w 2772725"/>
              <a:gd name="connsiteY39" fmla="*/ 1839502 h 5564405"/>
              <a:gd name="connsiteX40" fmla="*/ 2658979 w 2772725"/>
              <a:gd name="connsiteY40" fmla="*/ 1646996 h 5564405"/>
              <a:gd name="connsiteX41" fmla="*/ 2598821 w 2772725"/>
              <a:gd name="connsiteY41" fmla="*/ 1562775 h 5564405"/>
              <a:gd name="connsiteX42" fmla="*/ 2442411 w 2772725"/>
              <a:gd name="connsiteY42" fmla="*/ 1358238 h 5564405"/>
              <a:gd name="connsiteX43" fmla="*/ 2358190 w 2772725"/>
              <a:gd name="connsiteY43" fmla="*/ 1237923 h 5564405"/>
              <a:gd name="connsiteX44" fmla="*/ 2141621 w 2772725"/>
              <a:gd name="connsiteY44" fmla="*/ 997291 h 5564405"/>
              <a:gd name="connsiteX45" fmla="*/ 2069432 w 2772725"/>
              <a:gd name="connsiteY45" fmla="*/ 925102 h 5564405"/>
              <a:gd name="connsiteX46" fmla="*/ 1864895 w 2772725"/>
              <a:gd name="connsiteY46" fmla="*/ 600249 h 5564405"/>
              <a:gd name="connsiteX47" fmla="*/ 1756611 w 2772725"/>
              <a:gd name="connsiteY47" fmla="*/ 419775 h 5564405"/>
              <a:gd name="connsiteX48" fmla="*/ 1612232 w 2772725"/>
              <a:gd name="connsiteY48" fmla="*/ 227270 h 5564405"/>
              <a:gd name="connsiteX49" fmla="*/ 1371600 w 2772725"/>
              <a:gd name="connsiteY49" fmla="*/ 46796 h 5564405"/>
              <a:gd name="connsiteX0" fmla="*/ 1371600 w 2772725"/>
              <a:gd name="connsiteY0" fmla="*/ 46796 h 5564405"/>
              <a:gd name="connsiteX1" fmla="*/ 1130969 w 2772725"/>
              <a:gd name="connsiteY1" fmla="*/ 22733 h 5564405"/>
              <a:gd name="connsiteX2" fmla="*/ 998622 w 2772725"/>
              <a:gd name="connsiteY2" fmla="*/ 335555 h 5564405"/>
              <a:gd name="connsiteX3" fmla="*/ 1034716 w 2772725"/>
              <a:gd name="connsiteY3" fmla="*/ 624312 h 5564405"/>
              <a:gd name="connsiteX4" fmla="*/ 902369 w 2772725"/>
              <a:gd name="connsiteY4" fmla="*/ 949165 h 5564405"/>
              <a:gd name="connsiteX5" fmla="*/ 818147 w 2772725"/>
              <a:gd name="connsiteY5" fmla="*/ 1249954 h 5564405"/>
              <a:gd name="connsiteX6" fmla="*/ 770022 w 2772725"/>
              <a:gd name="connsiteY6" fmla="*/ 1827471 h 5564405"/>
              <a:gd name="connsiteX7" fmla="*/ 818147 w 2772725"/>
              <a:gd name="connsiteY7" fmla="*/ 2044038 h 5564405"/>
              <a:gd name="connsiteX8" fmla="*/ 830179 w 2772725"/>
              <a:gd name="connsiteY8" fmla="*/ 2368891 h 5564405"/>
              <a:gd name="connsiteX9" fmla="*/ 745958 w 2772725"/>
              <a:gd name="connsiteY9" fmla="*/ 2693744 h 5564405"/>
              <a:gd name="connsiteX10" fmla="*/ 625642 w 2772725"/>
              <a:gd name="connsiteY10" fmla="*/ 3018596 h 5564405"/>
              <a:gd name="connsiteX11" fmla="*/ 517358 w 2772725"/>
              <a:gd name="connsiteY11" fmla="*/ 3138912 h 5564405"/>
              <a:gd name="connsiteX12" fmla="*/ 372979 w 2772725"/>
              <a:gd name="connsiteY12" fmla="*/ 3295323 h 5564405"/>
              <a:gd name="connsiteX13" fmla="*/ 168442 w 2772725"/>
              <a:gd name="connsiteY13" fmla="*/ 3511891 h 5564405"/>
              <a:gd name="connsiteX14" fmla="*/ 84221 w 2772725"/>
              <a:gd name="connsiteY14" fmla="*/ 3668302 h 5564405"/>
              <a:gd name="connsiteX15" fmla="*/ 24063 w 2772725"/>
              <a:gd name="connsiteY15" fmla="*/ 4053312 h 5564405"/>
              <a:gd name="connsiteX16" fmla="*/ 0 w 2772725"/>
              <a:gd name="connsiteY16" fmla="*/ 4775207 h 5564405"/>
              <a:gd name="connsiteX17" fmla="*/ 24063 w 2772725"/>
              <a:gd name="connsiteY17" fmla="*/ 5244438 h 5564405"/>
              <a:gd name="connsiteX18" fmla="*/ 120316 w 2772725"/>
              <a:gd name="connsiteY18" fmla="*/ 5376786 h 5564405"/>
              <a:gd name="connsiteX19" fmla="*/ 228600 w 2772725"/>
              <a:gd name="connsiteY19" fmla="*/ 5448975 h 5564405"/>
              <a:gd name="connsiteX20" fmla="*/ 493295 w 2772725"/>
              <a:gd name="connsiteY20" fmla="*/ 5557259 h 5564405"/>
              <a:gd name="connsiteX21" fmla="*/ 914400 w 2772725"/>
              <a:gd name="connsiteY21" fmla="*/ 5545228 h 5564405"/>
              <a:gd name="connsiteX22" fmla="*/ 1215190 w 2772725"/>
              <a:gd name="connsiteY22" fmla="*/ 5473038 h 5564405"/>
              <a:gd name="connsiteX23" fmla="*/ 1263316 w 2772725"/>
              <a:gd name="connsiteY23" fmla="*/ 5364754 h 5564405"/>
              <a:gd name="connsiteX24" fmla="*/ 1311442 w 2772725"/>
              <a:gd name="connsiteY24" fmla="*/ 5172249 h 5564405"/>
              <a:gd name="connsiteX25" fmla="*/ 1299411 w 2772725"/>
              <a:gd name="connsiteY25" fmla="*/ 4859428 h 5564405"/>
              <a:gd name="connsiteX26" fmla="*/ 1287379 w 2772725"/>
              <a:gd name="connsiteY26" fmla="*/ 4642859 h 5564405"/>
              <a:gd name="connsiteX27" fmla="*/ 1263316 w 2772725"/>
              <a:gd name="connsiteY27" fmla="*/ 4402228 h 5564405"/>
              <a:gd name="connsiteX28" fmla="*/ 1371600 w 2772725"/>
              <a:gd name="connsiteY28" fmla="*/ 3860807 h 5564405"/>
              <a:gd name="connsiteX29" fmla="*/ 1443790 w 2772725"/>
              <a:gd name="connsiteY29" fmla="*/ 3752523 h 5564405"/>
              <a:gd name="connsiteX30" fmla="*/ 1540042 w 2772725"/>
              <a:gd name="connsiteY30" fmla="*/ 3644238 h 5564405"/>
              <a:gd name="connsiteX31" fmla="*/ 1900990 w 2772725"/>
              <a:gd name="connsiteY31" fmla="*/ 3319386 h 5564405"/>
              <a:gd name="connsiteX32" fmla="*/ 2009274 w 2772725"/>
              <a:gd name="connsiteY32" fmla="*/ 3175007 h 5564405"/>
              <a:gd name="connsiteX33" fmla="*/ 2093495 w 2772725"/>
              <a:gd name="connsiteY33" fmla="*/ 3102817 h 5564405"/>
              <a:gd name="connsiteX34" fmla="*/ 2213811 w 2772725"/>
              <a:gd name="connsiteY34" fmla="*/ 2946407 h 5564405"/>
              <a:gd name="connsiteX35" fmla="*/ 2346158 w 2772725"/>
              <a:gd name="connsiteY35" fmla="*/ 2814059 h 5564405"/>
              <a:gd name="connsiteX36" fmla="*/ 2418347 w 2772725"/>
              <a:gd name="connsiteY36" fmla="*/ 2741870 h 5564405"/>
              <a:gd name="connsiteX37" fmla="*/ 2598821 w 2772725"/>
              <a:gd name="connsiteY37" fmla="*/ 2489207 h 5564405"/>
              <a:gd name="connsiteX38" fmla="*/ 2755232 w 2772725"/>
              <a:gd name="connsiteY38" fmla="*/ 2200449 h 5564405"/>
              <a:gd name="connsiteX39" fmla="*/ 2755232 w 2772725"/>
              <a:gd name="connsiteY39" fmla="*/ 1839502 h 5564405"/>
              <a:gd name="connsiteX40" fmla="*/ 2658979 w 2772725"/>
              <a:gd name="connsiteY40" fmla="*/ 1646996 h 5564405"/>
              <a:gd name="connsiteX41" fmla="*/ 2598821 w 2772725"/>
              <a:gd name="connsiteY41" fmla="*/ 1562775 h 5564405"/>
              <a:gd name="connsiteX42" fmla="*/ 2442411 w 2772725"/>
              <a:gd name="connsiteY42" fmla="*/ 1358238 h 5564405"/>
              <a:gd name="connsiteX43" fmla="*/ 2358190 w 2772725"/>
              <a:gd name="connsiteY43" fmla="*/ 1237923 h 5564405"/>
              <a:gd name="connsiteX44" fmla="*/ 2141621 w 2772725"/>
              <a:gd name="connsiteY44" fmla="*/ 997291 h 5564405"/>
              <a:gd name="connsiteX45" fmla="*/ 2069432 w 2772725"/>
              <a:gd name="connsiteY45" fmla="*/ 925102 h 5564405"/>
              <a:gd name="connsiteX46" fmla="*/ 1864895 w 2772725"/>
              <a:gd name="connsiteY46" fmla="*/ 600249 h 5564405"/>
              <a:gd name="connsiteX47" fmla="*/ 1756611 w 2772725"/>
              <a:gd name="connsiteY47" fmla="*/ 419775 h 5564405"/>
              <a:gd name="connsiteX48" fmla="*/ 1612232 w 2772725"/>
              <a:gd name="connsiteY48" fmla="*/ 227270 h 5564405"/>
              <a:gd name="connsiteX49" fmla="*/ 1371600 w 2772725"/>
              <a:gd name="connsiteY49" fmla="*/ 46796 h 5564405"/>
              <a:gd name="connsiteX0" fmla="*/ 1371600 w 2772725"/>
              <a:gd name="connsiteY0" fmla="*/ 46796 h 5564405"/>
              <a:gd name="connsiteX1" fmla="*/ 1130969 w 2772725"/>
              <a:gd name="connsiteY1" fmla="*/ 22733 h 5564405"/>
              <a:gd name="connsiteX2" fmla="*/ 998622 w 2772725"/>
              <a:gd name="connsiteY2" fmla="*/ 335555 h 5564405"/>
              <a:gd name="connsiteX3" fmla="*/ 1034716 w 2772725"/>
              <a:gd name="connsiteY3" fmla="*/ 624312 h 5564405"/>
              <a:gd name="connsiteX4" fmla="*/ 974558 w 2772725"/>
              <a:gd name="connsiteY4" fmla="*/ 949165 h 5564405"/>
              <a:gd name="connsiteX5" fmla="*/ 818147 w 2772725"/>
              <a:gd name="connsiteY5" fmla="*/ 1249954 h 5564405"/>
              <a:gd name="connsiteX6" fmla="*/ 770022 w 2772725"/>
              <a:gd name="connsiteY6" fmla="*/ 1827471 h 5564405"/>
              <a:gd name="connsiteX7" fmla="*/ 818147 w 2772725"/>
              <a:gd name="connsiteY7" fmla="*/ 2044038 h 5564405"/>
              <a:gd name="connsiteX8" fmla="*/ 830179 w 2772725"/>
              <a:gd name="connsiteY8" fmla="*/ 2368891 h 5564405"/>
              <a:gd name="connsiteX9" fmla="*/ 745958 w 2772725"/>
              <a:gd name="connsiteY9" fmla="*/ 2693744 h 5564405"/>
              <a:gd name="connsiteX10" fmla="*/ 625642 w 2772725"/>
              <a:gd name="connsiteY10" fmla="*/ 3018596 h 5564405"/>
              <a:gd name="connsiteX11" fmla="*/ 517358 w 2772725"/>
              <a:gd name="connsiteY11" fmla="*/ 3138912 h 5564405"/>
              <a:gd name="connsiteX12" fmla="*/ 372979 w 2772725"/>
              <a:gd name="connsiteY12" fmla="*/ 3295323 h 5564405"/>
              <a:gd name="connsiteX13" fmla="*/ 168442 w 2772725"/>
              <a:gd name="connsiteY13" fmla="*/ 3511891 h 5564405"/>
              <a:gd name="connsiteX14" fmla="*/ 84221 w 2772725"/>
              <a:gd name="connsiteY14" fmla="*/ 3668302 h 5564405"/>
              <a:gd name="connsiteX15" fmla="*/ 24063 w 2772725"/>
              <a:gd name="connsiteY15" fmla="*/ 4053312 h 5564405"/>
              <a:gd name="connsiteX16" fmla="*/ 0 w 2772725"/>
              <a:gd name="connsiteY16" fmla="*/ 4775207 h 5564405"/>
              <a:gd name="connsiteX17" fmla="*/ 24063 w 2772725"/>
              <a:gd name="connsiteY17" fmla="*/ 5244438 h 5564405"/>
              <a:gd name="connsiteX18" fmla="*/ 120316 w 2772725"/>
              <a:gd name="connsiteY18" fmla="*/ 5376786 h 5564405"/>
              <a:gd name="connsiteX19" fmla="*/ 228600 w 2772725"/>
              <a:gd name="connsiteY19" fmla="*/ 5448975 h 5564405"/>
              <a:gd name="connsiteX20" fmla="*/ 493295 w 2772725"/>
              <a:gd name="connsiteY20" fmla="*/ 5557259 h 5564405"/>
              <a:gd name="connsiteX21" fmla="*/ 914400 w 2772725"/>
              <a:gd name="connsiteY21" fmla="*/ 5545228 h 5564405"/>
              <a:gd name="connsiteX22" fmla="*/ 1215190 w 2772725"/>
              <a:gd name="connsiteY22" fmla="*/ 5473038 h 5564405"/>
              <a:gd name="connsiteX23" fmla="*/ 1263316 w 2772725"/>
              <a:gd name="connsiteY23" fmla="*/ 5364754 h 5564405"/>
              <a:gd name="connsiteX24" fmla="*/ 1311442 w 2772725"/>
              <a:gd name="connsiteY24" fmla="*/ 5172249 h 5564405"/>
              <a:gd name="connsiteX25" fmla="*/ 1299411 w 2772725"/>
              <a:gd name="connsiteY25" fmla="*/ 4859428 h 5564405"/>
              <a:gd name="connsiteX26" fmla="*/ 1287379 w 2772725"/>
              <a:gd name="connsiteY26" fmla="*/ 4642859 h 5564405"/>
              <a:gd name="connsiteX27" fmla="*/ 1263316 w 2772725"/>
              <a:gd name="connsiteY27" fmla="*/ 4402228 h 5564405"/>
              <a:gd name="connsiteX28" fmla="*/ 1371600 w 2772725"/>
              <a:gd name="connsiteY28" fmla="*/ 3860807 h 5564405"/>
              <a:gd name="connsiteX29" fmla="*/ 1443790 w 2772725"/>
              <a:gd name="connsiteY29" fmla="*/ 3752523 h 5564405"/>
              <a:gd name="connsiteX30" fmla="*/ 1540042 w 2772725"/>
              <a:gd name="connsiteY30" fmla="*/ 3644238 h 5564405"/>
              <a:gd name="connsiteX31" fmla="*/ 1900990 w 2772725"/>
              <a:gd name="connsiteY31" fmla="*/ 3319386 h 5564405"/>
              <a:gd name="connsiteX32" fmla="*/ 2009274 w 2772725"/>
              <a:gd name="connsiteY32" fmla="*/ 3175007 h 5564405"/>
              <a:gd name="connsiteX33" fmla="*/ 2093495 w 2772725"/>
              <a:gd name="connsiteY33" fmla="*/ 3102817 h 5564405"/>
              <a:gd name="connsiteX34" fmla="*/ 2213811 w 2772725"/>
              <a:gd name="connsiteY34" fmla="*/ 2946407 h 5564405"/>
              <a:gd name="connsiteX35" fmla="*/ 2346158 w 2772725"/>
              <a:gd name="connsiteY35" fmla="*/ 2814059 h 5564405"/>
              <a:gd name="connsiteX36" fmla="*/ 2418347 w 2772725"/>
              <a:gd name="connsiteY36" fmla="*/ 2741870 h 5564405"/>
              <a:gd name="connsiteX37" fmla="*/ 2598821 w 2772725"/>
              <a:gd name="connsiteY37" fmla="*/ 2489207 h 5564405"/>
              <a:gd name="connsiteX38" fmla="*/ 2755232 w 2772725"/>
              <a:gd name="connsiteY38" fmla="*/ 2200449 h 5564405"/>
              <a:gd name="connsiteX39" fmla="*/ 2755232 w 2772725"/>
              <a:gd name="connsiteY39" fmla="*/ 1839502 h 5564405"/>
              <a:gd name="connsiteX40" fmla="*/ 2658979 w 2772725"/>
              <a:gd name="connsiteY40" fmla="*/ 1646996 h 5564405"/>
              <a:gd name="connsiteX41" fmla="*/ 2598821 w 2772725"/>
              <a:gd name="connsiteY41" fmla="*/ 1562775 h 5564405"/>
              <a:gd name="connsiteX42" fmla="*/ 2442411 w 2772725"/>
              <a:gd name="connsiteY42" fmla="*/ 1358238 h 5564405"/>
              <a:gd name="connsiteX43" fmla="*/ 2358190 w 2772725"/>
              <a:gd name="connsiteY43" fmla="*/ 1237923 h 5564405"/>
              <a:gd name="connsiteX44" fmla="*/ 2141621 w 2772725"/>
              <a:gd name="connsiteY44" fmla="*/ 997291 h 5564405"/>
              <a:gd name="connsiteX45" fmla="*/ 2069432 w 2772725"/>
              <a:gd name="connsiteY45" fmla="*/ 925102 h 5564405"/>
              <a:gd name="connsiteX46" fmla="*/ 1864895 w 2772725"/>
              <a:gd name="connsiteY46" fmla="*/ 600249 h 5564405"/>
              <a:gd name="connsiteX47" fmla="*/ 1756611 w 2772725"/>
              <a:gd name="connsiteY47" fmla="*/ 419775 h 5564405"/>
              <a:gd name="connsiteX48" fmla="*/ 1612232 w 2772725"/>
              <a:gd name="connsiteY48" fmla="*/ 227270 h 5564405"/>
              <a:gd name="connsiteX49" fmla="*/ 1371600 w 2772725"/>
              <a:gd name="connsiteY49" fmla="*/ 46796 h 5564405"/>
              <a:gd name="connsiteX0" fmla="*/ 1371600 w 2772725"/>
              <a:gd name="connsiteY0" fmla="*/ 46796 h 5564405"/>
              <a:gd name="connsiteX1" fmla="*/ 1130969 w 2772725"/>
              <a:gd name="connsiteY1" fmla="*/ 22733 h 5564405"/>
              <a:gd name="connsiteX2" fmla="*/ 1034716 w 2772725"/>
              <a:gd name="connsiteY2" fmla="*/ 335555 h 5564405"/>
              <a:gd name="connsiteX3" fmla="*/ 1034716 w 2772725"/>
              <a:gd name="connsiteY3" fmla="*/ 624312 h 5564405"/>
              <a:gd name="connsiteX4" fmla="*/ 974558 w 2772725"/>
              <a:gd name="connsiteY4" fmla="*/ 949165 h 5564405"/>
              <a:gd name="connsiteX5" fmla="*/ 818147 w 2772725"/>
              <a:gd name="connsiteY5" fmla="*/ 1249954 h 5564405"/>
              <a:gd name="connsiteX6" fmla="*/ 770022 w 2772725"/>
              <a:gd name="connsiteY6" fmla="*/ 1827471 h 5564405"/>
              <a:gd name="connsiteX7" fmla="*/ 818147 w 2772725"/>
              <a:gd name="connsiteY7" fmla="*/ 2044038 h 5564405"/>
              <a:gd name="connsiteX8" fmla="*/ 830179 w 2772725"/>
              <a:gd name="connsiteY8" fmla="*/ 2368891 h 5564405"/>
              <a:gd name="connsiteX9" fmla="*/ 745958 w 2772725"/>
              <a:gd name="connsiteY9" fmla="*/ 2693744 h 5564405"/>
              <a:gd name="connsiteX10" fmla="*/ 625642 w 2772725"/>
              <a:gd name="connsiteY10" fmla="*/ 3018596 h 5564405"/>
              <a:gd name="connsiteX11" fmla="*/ 517358 w 2772725"/>
              <a:gd name="connsiteY11" fmla="*/ 3138912 h 5564405"/>
              <a:gd name="connsiteX12" fmla="*/ 372979 w 2772725"/>
              <a:gd name="connsiteY12" fmla="*/ 3295323 h 5564405"/>
              <a:gd name="connsiteX13" fmla="*/ 168442 w 2772725"/>
              <a:gd name="connsiteY13" fmla="*/ 3511891 h 5564405"/>
              <a:gd name="connsiteX14" fmla="*/ 84221 w 2772725"/>
              <a:gd name="connsiteY14" fmla="*/ 3668302 h 5564405"/>
              <a:gd name="connsiteX15" fmla="*/ 24063 w 2772725"/>
              <a:gd name="connsiteY15" fmla="*/ 4053312 h 5564405"/>
              <a:gd name="connsiteX16" fmla="*/ 0 w 2772725"/>
              <a:gd name="connsiteY16" fmla="*/ 4775207 h 5564405"/>
              <a:gd name="connsiteX17" fmla="*/ 24063 w 2772725"/>
              <a:gd name="connsiteY17" fmla="*/ 5244438 h 5564405"/>
              <a:gd name="connsiteX18" fmla="*/ 120316 w 2772725"/>
              <a:gd name="connsiteY18" fmla="*/ 5376786 h 5564405"/>
              <a:gd name="connsiteX19" fmla="*/ 228600 w 2772725"/>
              <a:gd name="connsiteY19" fmla="*/ 5448975 h 5564405"/>
              <a:gd name="connsiteX20" fmla="*/ 493295 w 2772725"/>
              <a:gd name="connsiteY20" fmla="*/ 5557259 h 5564405"/>
              <a:gd name="connsiteX21" fmla="*/ 914400 w 2772725"/>
              <a:gd name="connsiteY21" fmla="*/ 5545228 h 5564405"/>
              <a:gd name="connsiteX22" fmla="*/ 1215190 w 2772725"/>
              <a:gd name="connsiteY22" fmla="*/ 5473038 h 5564405"/>
              <a:gd name="connsiteX23" fmla="*/ 1263316 w 2772725"/>
              <a:gd name="connsiteY23" fmla="*/ 5364754 h 5564405"/>
              <a:gd name="connsiteX24" fmla="*/ 1311442 w 2772725"/>
              <a:gd name="connsiteY24" fmla="*/ 5172249 h 5564405"/>
              <a:gd name="connsiteX25" fmla="*/ 1299411 w 2772725"/>
              <a:gd name="connsiteY25" fmla="*/ 4859428 h 5564405"/>
              <a:gd name="connsiteX26" fmla="*/ 1287379 w 2772725"/>
              <a:gd name="connsiteY26" fmla="*/ 4642859 h 5564405"/>
              <a:gd name="connsiteX27" fmla="*/ 1263316 w 2772725"/>
              <a:gd name="connsiteY27" fmla="*/ 4402228 h 5564405"/>
              <a:gd name="connsiteX28" fmla="*/ 1371600 w 2772725"/>
              <a:gd name="connsiteY28" fmla="*/ 3860807 h 5564405"/>
              <a:gd name="connsiteX29" fmla="*/ 1443790 w 2772725"/>
              <a:gd name="connsiteY29" fmla="*/ 3752523 h 5564405"/>
              <a:gd name="connsiteX30" fmla="*/ 1540042 w 2772725"/>
              <a:gd name="connsiteY30" fmla="*/ 3644238 h 5564405"/>
              <a:gd name="connsiteX31" fmla="*/ 1900990 w 2772725"/>
              <a:gd name="connsiteY31" fmla="*/ 3319386 h 5564405"/>
              <a:gd name="connsiteX32" fmla="*/ 2009274 w 2772725"/>
              <a:gd name="connsiteY32" fmla="*/ 3175007 h 5564405"/>
              <a:gd name="connsiteX33" fmla="*/ 2093495 w 2772725"/>
              <a:gd name="connsiteY33" fmla="*/ 3102817 h 5564405"/>
              <a:gd name="connsiteX34" fmla="*/ 2213811 w 2772725"/>
              <a:gd name="connsiteY34" fmla="*/ 2946407 h 5564405"/>
              <a:gd name="connsiteX35" fmla="*/ 2346158 w 2772725"/>
              <a:gd name="connsiteY35" fmla="*/ 2814059 h 5564405"/>
              <a:gd name="connsiteX36" fmla="*/ 2418347 w 2772725"/>
              <a:gd name="connsiteY36" fmla="*/ 2741870 h 5564405"/>
              <a:gd name="connsiteX37" fmla="*/ 2598821 w 2772725"/>
              <a:gd name="connsiteY37" fmla="*/ 2489207 h 5564405"/>
              <a:gd name="connsiteX38" fmla="*/ 2755232 w 2772725"/>
              <a:gd name="connsiteY38" fmla="*/ 2200449 h 5564405"/>
              <a:gd name="connsiteX39" fmla="*/ 2755232 w 2772725"/>
              <a:gd name="connsiteY39" fmla="*/ 1839502 h 5564405"/>
              <a:gd name="connsiteX40" fmla="*/ 2658979 w 2772725"/>
              <a:gd name="connsiteY40" fmla="*/ 1646996 h 5564405"/>
              <a:gd name="connsiteX41" fmla="*/ 2598821 w 2772725"/>
              <a:gd name="connsiteY41" fmla="*/ 1562775 h 5564405"/>
              <a:gd name="connsiteX42" fmla="*/ 2442411 w 2772725"/>
              <a:gd name="connsiteY42" fmla="*/ 1358238 h 5564405"/>
              <a:gd name="connsiteX43" fmla="*/ 2358190 w 2772725"/>
              <a:gd name="connsiteY43" fmla="*/ 1237923 h 5564405"/>
              <a:gd name="connsiteX44" fmla="*/ 2141621 w 2772725"/>
              <a:gd name="connsiteY44" fmla="*/ 997291 h 5564405"/>
              <a:gd name="connsiteX45" fmla="*/ 2069432 w 2772725"/>
              <a:gd name="connsiteY45" fmla="*/ 925102 h 5564405"/>
              <a:gd name="connsiteX46" fmla="*/ 1864895 w 2772725"/>
              <a:gd name="connsiteY46" fmla="*/ 600249 h 5564405"/>
              <a:gd name="connsiteX47" fmla="*/ 1756611 w 2772725"/>
              <a:gd name="connsiteY47" fmla="*/ 419775 h 5564405"/>
              <a:gd name="connsiteX48" fmla="*/ 1612232 w 2772725"/>
              <a:gd name="connsiteY48" fmla="*/ 227270 h 5564405"/>
              <a:gd name="connsiteX49" fmla="*/ 1371600 w 2772725"/>
              <a:gd name="connsiteY49" fmla="*/ 46796 h 5564405"/>
              <a:gd name="connsiteX0" fmla="*/ 1371600 w 2772725"/>
              <a:gd name="connsiteY0" fmla="*/ 13789 h 5531398"/>
              <a:gd name="connsiteX1" fmla="*/ 1179095 w 2772725"/>
              <a:gd name="connsiteY1" fmla="*/ 61915 h 5531398"/>
              <a:gd name="connsiteX2" fmla="*/ 1034716 w 2772725"/>
              <a:gd name="connsiteY2" fmla="*/ 302548 h 5531398"/>
              <a:gd name="connsiteX3" fmla="*/ 1034716 w 2772725"/>
              <a:gd name="connsiteY3" fmla="*/ 591305 h 5531398"/>
              <a:gd name="connsiteX4" fmla="*/ 974558 w 2772725"/>
              <a:gd name="connsiteY4" fmla="*/ 916158 h 5531398"/>
              <a:gd name="connsiteX5" fmla="*/ 818147 w 2772725"/>
              <a:gd name="connsiteY5" fmla="*/ 1216947 h 5531398"/>
              <a:gd name="connsiteX6" fmla="*/ 770022 w 2772725"/>
              <a:gd name="connsiteY6" fmla="*/ 1794464 h 5531398"/>
              <a:gd name="connsiteX7" fmla="*/ 818147 w 2772725"/>
              <a:gd name="connsiteY7" fmla="*/ 2011031 h 5531398"/>
              <a:gd name="connsiteX8" fmla="*/ 830179 w 2772725"/>
              <a:gd name="connsiteY8" fmla="*/ 2335884 h 5531398"/>
              <a:gd name="connsiteX9" fmla="*/ 745958 w 2772725"/>
              <a:gd name="connsiteY9" fmla="*/ 2660737 h 5531398"/>
              <a:gd name="connsiteX10" fmla="*/ 625642 w 2772725"/>
              <a:gd name="connsiteY10" fmla="*/ 2985589 h 5531398"/>
              <a:gd name="connsiteX11" fmla="*/ 517358 w 2772725"/>
              <a:gd name="connsiteY11" fmla="*/ 3105905 h 5531398"/>
              <a:gd name="connsiteX12" fmla="*/ 372979 w 2772725"/>
              <a:gd name="connsiteY12" fmla="*/ 3262316 h 5531398"/>
              <a:gd name="connsiteX13" fmla="*/ 168442 w 2772725"/>
              <a:gd name="connsiteY13" fmla="*/ 3478884 h 5531398"/>
              <a:gd name="connsiteX14" fmla="*/ 84221 w 2772725"/>
              <a:gd name="connsiteY14" fmla="*/ 3635295 h 5531398"/>
              <a:gd name="connsiteX15" fmla="*/ 24063 w 2772725"/>
              <a:gd name="connsiteY15" fmla="*/ 4020305 h 5531398"/>
              <a:gd name="connsiteX16" fmla="*/ 0 w 2772725"/>
              <a:gd name="connsiteY16" fmla="*/ 4742200 h 5531398"/>
              <a:gd name="connsiteX17" fmla="*/ 24063 w 2772725"/>
              <a:gd name="connsiteY17" fmla="*/ 5211431 h 5531398"/>
              <a:gd name="connsiteX18" fmla="*/ 120316 w 2772725"/>
              <a:gd name="connsiteY18" fmla="*/ 5343779 h 5531398"/>
              <a:gd name="connsiteX19" fmla="*/ 228600 w 2772725"/>
              <a:gd name="connsiteY19" fmla="*/ 5415968 h 5531398"/>
              <a:gd name="connsiteX20" fmla="*/ 493295 w 2772725"/>
              <a:gd name="connsiteY20" fmla="*/ 5524252 h 5531398"/>
              <a:gd name="connsiteX21" fmla="*/ 914400 w 2772725"/>
              <a:gd name="connsiteY21" fmla="*/ 5512221 h 5531398"/>
              <a:gd name="connsiteX22" fmla="*/ 1215190 w 2772725"/>
              <a:gd name="connsiteY22" fmla="*/ 5440031 h 5531398"/>
              <a:gd name="connsiteX23" fmla="*/ 1263316 w 2772725"/>
              <a:gd name="connsiteY23" fmla="*/ 5331747 h 5531398"/>
              <a:gd name="connsiteX24" fmla="*/ 1311442 w 2772725"/>
              <a:gd name="connsiteY24" fmla="*/ 5139242 h 5531398"/>
              <a:gd name="connsiteX25" fmla="*/ 1299411 w 2772725"/>
              <a:gd name="connsiteY25" fmla="*/ 4826421 h 5531398"/>
              <a:gd name="connsiteX26" fmla="*/ 1287379 w 2772725"/>
              <a:gd name="connsiteY26" fmla="*/ 4609852 h 5531398"/>
              <a:gd name="connsiteX27" fmla="*/ 1263316 w 2772725"/>
              <a:gd name="connsiteY27" fmla="*/ 4369221 h 5531398"/>
              <a:gd name="connsiteX28" fmla="*/ 1371600 w 2772725"/>
              <a:gd name="connsiteY28" fmla="*/ 3827800 h 5531398"/>
              <a:gd name="connsiteX29" fmla="*/ 1443790 w 2772725"/>
              <a:gd name="connsiteY29" fmla="*/ 3719516 h 5531398"/>
              <a:gd name="connsiteX30" fmla="*/ 1540042 w 2772725"/>
              <a:gd name="connsiteY30" fmla="*/ 3611231 h 5531398"/>
              <a:gd name="connsiteX31" fmla="*/ 1900990 w 2772725"/>
              <a:gd name="connsiteY31" fmla="*/ 3286379 h 5531398"/>
              <a:gd name="connsiteX32" fmla="*/ 2009274 w 2772725"/>
              <a:gd name="connsiteY32" fmla="*/ 3142000 h 5531398"/>
              <a:gd name="connsiteX33" fmla="*/ 2093495 w 2772725"/>
              <a:gd name="connsiteY33" fmla="*/ 3069810 h 5531398"/>
              <a:gd name="connsiteX34" fmla="*/ 2213811 w 2772725"/>
              <a:gd name="connsiteY34" fmla="*/ 2913400 h 5531398"/>
              <a:gd name="connsiteX35" fmla="*/ 2346158 w 2772725"/>
              <a:gd name="connsiteY35" fmla="*/ 2781052 h 5531398"/>
              <a:gd name="connsiteX36" fmla="*/ 2418347 w 2772725"/>
              <a:gd name="connsiteY36" fmla="*/ 2708863 h 5531398"/>
              <a:gd name="connsiteX37" fmla="*/ 2598821 w 2772725"/>
              <a:gd name="connsiteY37" fmla="*/ 2456200 h 5531398"/>
              <a:gd name="connsiteX38" fmla="*/ 2755232 w 2772725"/>
              <a:gd name="connsiteY38" fmla="*/ 2167442 h 5531398"/>
              <a:gd name="connsiteX39" fmla="*/ 2755232 w 2772725"/>
              <a:gd name="connsiteY39" fmla="*/ 1806495 h 5531398"/>
              <a:gd name="connsiteX40" fmla="*/ 2658979 w 2772725"/>
              <a:gd name="connsiteY40" fmla="*/ 1613989 h 5531398"/>
              <a:gd name="connsiteX41" fmla="*/ 2598821 w 2772725"/>
              <a:gd name="connsiteY41" fmla="*/ 1529768 h 5531398"/>
              <a:gd name="connsiteX42" fmla="*/ 2442411 w 2772725"/>
              <a:gd name="connsiteY42" fmla="*/ 1325231 h 5531398"/>
              <a:gd name="connsiteX43" fmla="*/ 2358190 w 2772725"/>
              <a:gd name="connsiteY43" fmla="*/ 1204916 h 5531398"/>
              <a:gd name="connsiteX44" fmla="*/ 2141621 w 2772725"/>
              <a:gd name="connsiteY44" fmla="*/ 964284 h 5531398"/>
              <a:gd name="connsiteX45" fmla="*/ 2069432 w 2772725"/>
              <a:gd name="connsiteY45" fmla="*/ 892095 h 5531398"/>
              <a:gd name="connsiteX46" fmla="*/ 1864895 w 2772725"/>
              <a:gd name="connsiteY46" fmla="*/ 567242 h 5531398"/>
              <a:gd name="connsiteX47" fmla="*/ 1756611 w 2772725"/>
              <a:gd name="connsiteY47" fmla="*/ 386768 h 5531398"/>
              <a:gd name="connsiteX48" fmla="*/ 1612232 w 2772725"/>
              <a:gd name="connsiteY48" fmla="*/ 194263 h 5531398"/>
              <a:gd name="connsiteX49" fmla="*/ 1371600 w 2772725"/>
              <a:gd name="connsiteY49" fmla="*/ 13789 h 5531398"/>
              <a:gd name="connsiteX0" fmla="*/ 1612232 w 2772725"/>
              <a:gd name="connsiteY0" fmla="*/ 134570 h 5471705"/>
              <a:gd name="connsiteX1" fmla="*/ 1179095 w 2772725"/>
              <a:gd name="connsiteY1" fmla="*/ 2222 h 5471705"/>
              <a:gd name="connsiteX2" fmla="*/ 1034716 w 2772725"/>
              <a:gd name="connsiteY2" fmla="*/ 242855 h 5471705"/>
              <a:gd name="connsiteX3" fmla="*/ 1034716 w 2772725"/>
              <a:gd name="connsiteY3" fmla="*/ 531612 h 5471705"/>
              <a:gd name="connsiteX4" fmla="*/ 974558 w 2772725"/>
              <a:gd name="connsiteY4" fmla="*/ 856465 h 5471705"/>
              <a:gd name="connsiteX5" fmla="*/ 818147 w 2772725"/>
              <a:gd name="connsiteY5" fmla="*/ 1157254 h 5471705"/>
              <a:gd name="connsiteX6" fmla="*/ 770022 w 2772725"/>
              <a:gd name="connsiteY6" fmla="*/ 1734771 h 5471705"/>
              <a:gd name="connsiteX7" fmla="*/ 818147 w 2772725"/>
              <a:gd name="connsiteY7" fmla="*/ 1951338 h 5471705"/>
              <a:gd name="connsiteX8" fmla="*/ 830179 w 2772725"/>
              <a:gd name="connsiteY8" fmla="*/ 2276191 h 5471705"/>
              <a:gd name="connsiteX9" fmla="*/ 745958 w 2772725"/>
              <a:gd name="connsiteY9" fmla="*/ 2601044 h 5471705"/>
              <a:gd name="connsiteX10" fmla="*/ 625642 w 2772725"/>
              <a:gd name="connsiteY10" fmla="*/ 2925896 h 5471705"/>
              <a:gd name="connsiteX11" fmla="*/ 517358 w 2772725"/>
              <a:gd name="connsiteY11" fmla="*/ 3046212 h 5471705"/>
              <a:gd name="connsiteX12" fmla="*/ 372979 w 2772725"/>
              <a:gd name="connsiteY12" fmla="*/ 3202623 h 5471705"/>
              <a:gd name="connsiteX13" fmla="*/ 168442 w 2772725"/>
              <a:gd name="connsiteY13" fmla="*/ 3419191 h 5471705"/>
              <a:gd name="connsiteX14" fmla="*/ 84221 w 2772725"/>
              <a:gd name="connsiteY14" fmla="*/ 3575602 h 5471705"/>
              <a:gd name="connsiteX15" fmla="*/ 24063 w 2772725"/>
              <a:gd name="connsiteY15" fmla="*/ 3960612 h 5471705"/>
              <a:gd name="connsiteX16" fmla="*/ 0 w 2772725"/>
              <a:gd name="connsiteY16" fmla="*/ 4682507 h 5471705"/>
              <a:gd name="connsiteX17" fmla="*/ 24063 w 2772725"/>
              <a:gd name="connsiteY17" fmla="*/ 5151738 h 5471705"/>
              <a:gd name="connsiteX18" fmla="*/ 120316 w 2772725"/>
              <a:gd name="connsiteY18" fmla="*/ 5284086 h 5471705"/>
              <a:gd name="connsiteX19" fmla="*/ 228600 w 2772725"/>
              <a:gd name="connsiteY19" fmla="*/ 5356275 h 5471705"/>
              <a:gd name="connsiteX20" fmla="*/ 493295 w 2772725"/>
              <a:gd name="connsiteY20" fmla="*/ 5464559 h 5471705"/>
              <a:gd name="connsiteX21" fmla="*/ 914400 w 2772725"/>
              <a:gd name="connsiteY21" fmla="*/ 5452528 h 5471705"/>
              <a:gd name="connsiteX22" fmla="*/ 1215190 w 2772725"/>
              <a:gd name="connsiteY22" fmla="*/ 5380338 h 5471705"/>
              <a:gd name="connsiteX23" fmla="*/ 1263316 w 2772725"/>
              <a:gd name="connsiteY23" fmla="*/ 5272054 h 5471705"/>
              <a:gd name="connsiteX24" fmla="*/ 1311442 w 2772725"/>
              <a:gd name="connsiteY24" fmla="*/ 5079549 h 5471705"/>
              <a:gd name="connsiteX25" fmla="*/ 1299411 w 2772725"/>
              <a:gd name="connsiteY25" fmla="*/ 4766728 h 5471705"/>
              <a:gd name="connsiteX26" fmla="*/ 1287379 w 2772725"/>
              <a:gd name="connsiteY26" fmla="*/ 4550159 h 5471705"/>
              <a:gd name="connsiteX27" fmla="*/ 1263316 w 2772725"/>
              <a:gd name="connsiteY27" fmla="*/ 4309528 h 5471705"/>
              <a:gd name="connsiteX28" fmla="*/ 1371600 w 2772725"/>
              <a:gd name="connsiteY28" fmla="*/ 3768107 h 5471705"/>
              <a:gd name="connsiteX29" fmla="*/ 1443790 w 2772725"/>
              <a:gd name="connsiteY29" fmla="*/ 3659823 h 5471705"/>
              <a:gd name="connsiteX30" fmla="*/ 1540042 w 2772725"/>
              <a:gd name="connsiteY30" fmla="*/ 3551538 h 5471705"/>
              <a:gd name="connsiteX31" fmla="*/ 1900990 w 2772725"/>
              <a:gd name="connsiteY31" fmla="*/ 3226686 h 5471705"/>
              <a:gd name="connsiteX32" fmla="*/ 2009274 w 2772725"/>
              <a:gd name="connsiteY32" fmla="*/ 3082307 h 5471705"/>
              <a:gd name="connsiteX33" fmla="*/ 2093495 w 2772725"/>
              <a:gd name="connsiteY33" fmla="*/ 3010117 h 5471705"/>
              <a:gd name="connsiteX34" fmla="*/ 2213811 w 2772725"/>
              <a:gd name="connsiteY34" fmla="*/ 2853707 h 5471705"/>
              <a:gd name="connsiteX35" fmla="*/ 2346158 w 2772725"/>
              <a:gd name="connsiteY35" fmla="*/ 2721359 h 5471705"/>
              <a:gd name="connsiteX36" fmla="*/ 2418347 w 2772725"/>
              <a:gd name="connsiteY36" fmla="*/ 2649170 h 5471705"/>
              <a:gd name="connsiteX37" fmla="*/ 2598821 w 2772725"/>
              <a:gd name="connsiteY37" fmla="*/ 2396507 h 5471705"/>
              <a:gd name="connsiteX38" fmla="*/ 2755232 w 2772725"/>
              <a:gd name="connsiteY38" fmla="*/ 2107749 h 5471705"/>
              <a:gd name="connsiteX39" fmla="*/ 2755232 w 2772725"/>
              <a:gd name="connsiteY39" fmla="*/ 1746802 h 5471705"/>
              <a:gd name="connsiteX40" fmla="*/ 2658979 w 2772725"/>
              <a:gd name="connsiteY40" fmla="*/ 1554296 h 5471705"/>
              <a:gd name="connsiteX41" fmla="*/ 2598821 w 2772725"/>
              <a:gd name="connsiteY41" fmla="*/ 1470075 h 5471705"/>
              <a:gd name="connsiteX42" fmla="*/ 2442411 w 2772725"/>
              <a:gd name="connsiteY42" fmla="*/ 1265538 h 5471705"/>
              <a:gd name="connsiteX43" fmla="*/ 2358190 w 2772725"/>
              <a:gd name="connsiteY43" fmla="*/ 1145223 h 5471705"/>
              <a:gd name="connsiteX44" fmla="*/ 2141621 w 2772725"/>
              <a:gd name="connsiteY44" fmla="*/ 904591 h 5471705"/>
              <a:gd name="connsiteX45" fmla="*/ 2069432 w 2772725"/>
              <a:gd name="connsiteY45" fmla="*/ 832402 h 5471705"/>
              <a:gd name="connsiteX46" fmla="*/ 1864895 w 2772725"/>
              <a:gd name="connsiteY46" fmla="*/ 507549 h 5471705"/>
              <a:gd name="connsiteX47" fmla="*/ 1756611 w 2772725"/>
              <a:gd name="connsiteY47" fmla="*/ 327075 h 5471705"/>
              <a:gd name="connsiteX48" fmla="*/ 1612232 w 2772725"/>
              <a:gd name="connsiteY48" fmla="*/ 134570 h 5471705"/>
              <a:gd name="connsiteX0" fmla="*/ 1756611 w 2772725"/>
              <a:gd name="connsiteY0" fmla="*/ 325688 h 5470318"/>
              <a:gd name="connsiteX1" fmla="*/ 1179095 w 2772725"/>
              <a:gd name="connsiteY1" fmla="*/ 835 h 5470318"/>
              <a:gd name="connsiteX2" fmla="*/ 1034716 w 2772725"/>
              <a:gd name="connsiteY2" fmla="*/ 241468 h 5470318"/>
              <a:gd name="connsiteX3" fmla="*/ 1034716 w 2772725"/>
              <a:gd name="connsiteY3" fmla="*/ 530225 h 5470318"/>
              <a:gd name="connsiteX4" fmla="*/ 974558 w 2772725"/>
              <a:gd name="connsiteY4" fmla="*/ 855078 h 5470318"/>
              <a:gd name="connsiteX5" fmla="*/ 818147 w 2772725"/>
              <a:gd name="connsiteY5" fmla="*/ 1155867 h 5470318"/>
              <a:gd name="connsiteX6" fmla="*/ 770022 w 2772725"/>
              <a:gd name="connsiteY6" fmla="*/ 1733384 h 5470318"/>
              <a:gd name="connsiteX7" fmla="*/ 818147 w 2772725"/>
              <a:gd name="connsiteY7" fmla="*/ 1949951 h 5470318"/>
              <a:gd name="connsiteX8" fmla="*/ 830179 w 2772725"/>
              <a:gd name="connsiteY8" fmla="*/ 2274804 h 5470318"/>
              <a:gd name="connsiteX9" fmla="*/ 745958 w 2772725"/>
              <a:gd name="connsiteY9" fmla="*/ 2599657 h 5470318"/>
              <a:gd name="connsiteX10" fmla="*/ 625642 w 2772725"/>
              <a:gd name="connsiteY10" fmla="*/ 2924509 h 5470318"/>
              <a:gd name="connsiteX11" fmla="*/ 517358 w 2772725"/>
              <a:gd name="connsiteY11" fmla="*/ 3044825 h 5470318"/>
              <a:gd name="connsiteX12" fmla="*/ 372979 w 2772725"/>
              <a:gd name="connsiteY12" fmla="*/ 3201236 h 5470318"/>
              <a:gd name="connsiteX13" fmla="*/ 168442 w 2772725"/>
              <a:gd name="connsiteY13" fmla="*/ 3417804 h 5470318"/>
              <a:gd name="connsiteX14" fmla="*/ 84221 w 2772725"/>
              <a:gd name="connsiteY14" fmla="*/ 3574215 h 5470318"/>
              <a:gd name="connsiteX15" fmla="*/ 24063 w 2772725"/>
              <a:gd name="connsiteY15" fmla="*/ 3959225 h 5470318"/>
              <a:gd name="connsiteX16" fmla="*/ 0 w 2772725"/>
              <a:gd name="connsiteY16" fmla="*/ 4681120 h 5470318"/>
              <a:gd name="connsiteX17" fmla="*/ 24063 w 2772725"/>
              <a:gd name="connsiteY17" fmla="*/ 5150351 h 5470318"/>
              <a:gd name="connsiteX18" fmla="*/ 120316 w 2772725"/>
              <a:gd name="connsiteY18" fmla="*/ 5282699 h 5470318"/>
              <a:gd name="connsiteX19" fmla="*/ 228600 w 2772725"/>
              <a:gd name="connsiteY19" fmla="*/ 5354888 h 5470318"/>
              <a:gd name="connsiteX20" fmla="*/ 493295 w 2772725"/>
              <a:gd name="connsiteY20" fmla="*/ 5463172 h 5470318"/>
              <a:gd name="connsiteX21" fmla="*/ 914400 w 2772725"/>
              <a:gd name="connsiteY21" fmla="*/ 5451141 h 5470318"/>
              <a:gd name="connsiteX22" fmla="*/ 1215190 w 2772725"/>
              <a:gd name="connsiteY22" fmla="*/ 5378951 h 5470318"/>
              <a:gd name="connsiteX23" fmla="*/ 1263316 w 2772725"/>
              <a:gd name="connsiteY23" fmla="*/ 5270667 h 5470318"/>
              <a:gd name="connsiteX24" fmla="*/ 1311442 w 2772725"/>
              <a:gd name="connsiteY24" fmla="*/ 5078162 h 5470318"/>
              <a:gd name="connsiteX25" fmla="*/ 1299411 w 2772725"/>
              <a:gd name="connsiteY25" fmla="*/ 4765341 h 5470318"/>
              <a:gd name="connsiteX26" fmla="*/ 1287379 w 2772725"/>
              <a:gd name="connsiteY26" fmla="*/ 4548772 h 5470318"/>
              <a:gd name="connsiteX27" fmla="*/ 1263316 w 2772725"/>
              <a:gd name="connsiteY27" fmla="*/ 4308141 h 5470318"/>
              <a:gd name="connsiteX28" fmla="*/ 1371600 w 2772725"/>
              <a:gd name="connsiteY28" fmla="*/ 3766720 h 5470318"/>
              <a:gd name="connsiteX29" fmla="*/ 1443790 w 2772725"/>
              <a:gd name="connsiteY29" fmla="*/ 3658436 h 5470318"/>
              <a:gd name="connsiteX30" fmla="*/ 1540042 w 2772725"/>
              <a:gd name="connsiteY30" fmla="*/ 3550151 h 5470318"/>
              <a:gd name="connsiteX31" fmla="*/ 1900990 w 2772725"/>
              <a:gd name="connsiteY31" fmla="*/ 3225299 h 5470318"/>
              <a:gd name="connsiteX32" fmla="*/ 2009274 w 2772725"/>
              <a:gd name="connsiteY32" fmla="*/ 3080920 h 5470318"/>
              <a:gd name="connsiteX33" fmla="*/ 2093495 w 2772725"/>
              <a:gd name="connsiteY33" fmla="*/ 3008730 h 5470318"/>
              <a:gd name="connsiteX34" fmla="*/ 2213811 w 2772725"/>
              <a:gd name="connsiteY34" fmla="*/ 2852320 h 5470318"/>
              <a:gd name="connsiteX35" fmla="*/ 2346158 w 2772725"/>
              <a:gd name="connsiteY35" fmla="*/ 2719972 h 5470318"/>
              <a:gd name="connsiteX36" fmla="*/ 2418347 w 2772725"/>
              <a:gd name="connsiteY36" fmla="*/ 2647783 h 5470318"/>
              <a:gd name="connsiteX37" fmla="*/ 2598821 w 2772725"/>
              <a:gd name="connsiteY37" fmla="*/ 2395120 h 5470318"/>
              <a:gd name="connsiteX38" fmla="*/ 2755232 w 2772725"/>
              <a:gd name="connsiteY38" fmla="*/ 2106362 h 5470318"/>
              <a:gd name="connsiteX39" fmla="*/ 2755232 w 2772725"/>
              <a:gd name="connsiteY39" fmla="*/ 1745415 h 5470318"/>
              <a:gd name="connsiteX40" fmla="*/ 2658979 w 2772725"/>
              <a:gd name="connsiteY40" fmla="*/ 1552909 h 5470318"/>
              <a:gd name="connsiteX41" fmla="*/ 2598821 w 2772725"/>
              <a:gd name="connsiteY41" fmla="*/ 1468688 h 5470318"/>
              <a:gd name="connsiteX42" fmla="*/ 2442411 w 2772725"/>
              <a:gd name="connsiteY42" fmla="*/ 1264151 h 5470318"/>
              <a:gd name="connsiteX43" fmla="*/ 2358190 w 2772725"/>
              <a:gd name="connsiteY43" fmla="*/ 1143836 h 5470318"/>
              <a:gd name="connsiteX44" fmla="*/ 2141621 w 2772725"/>
              <a:gd name="connsiteY44" fmla="*/ 903204 h 5470318"/>
              <a:gd name="connsiteX45" fmla="*/ 2069432 w 2772725"/>
              <a:gd name="connsiteY45" fmla="*/ 831015 h 5470318"/>
              <a:gd name="connsiteX46" fmla="*/ 1864895 w 2772725"/>
              <a:gd name="connsiteY46" fmla="*/ 506162 h 5470318"/>
              <a:gd name="connsiteX47" fmla="*/ 1756611 w 2772725"/>
              <a:gd name="connsiteY47" fmla="*/ 325688 h 5470318"/>
              <a:gd name="connsiteX0" fmla="*/ 1756611 w 2772725"/>
              <a:gd name="connsiteY0" fmla="*/ 325688 h 5470318"/>
              <a:gd name="connsiteX1" fmla="*/ 1179095 w 2772725"/>
              <a:gd name="connsiteY1" fmla="*/ 835 h 5470318"/>
              <a:gd name="connsiteX2" fmla="*/ 1034716 w 2772725"/>
              <a:gd name="connsiteY2" fmla="*/ 241468 h 5470318"/>
              <a:gd name="connsiteX3" fmla="*/ 1034716 w 2772725"/>
              <a:gd name="connsiteY3" fmla="*/ 530225 h 5470318"/>
              <a:gd name="connsiteX4" fmla="*/ 974558 w 2772725"/>
              <a:gd name="connsiteY4" fmla="*/ 855078 h 5470318"/>
              <a:gd name="connsiteX5" fmla="*/ 818147 w 2772725"/>
              <a:gd name="connsiteY5" fmla="*/ 1155867 h 5470318"/>
              <a:gd name="connsiteX6" fmla="*/ 770022 w 2772725"/>
              <a:gd name="connsiteY6" fmla="*/ 1733384 h 5470318"/>
              <a:gd name="connsiteX7" fmla="*/ 818147 w 2772725"/>
              <a:gd name="connsiteY7" fmla="*/ 1949951 h 5470318"/>
              <a:gd name="connsiteX8" fmla="*/ 830179 w 2772725"/>
              <a:gd name="connsiteY8" fmla="*/ 2274804 h 5470318"/>
              <a:gd name="connsiteX9" fmla="*/ 745958 w 2772725"/>
              <a:gd name="connsiteY9" fmla="*/ 2599657 h 5470318"/>
              <a:gd name="connsiteX10" fmla="*/ 625642 w 2772725"/>
              <a:gd name="connsiteY10" fmla="*/ 2924509 h 5470318"/>
              <a:gd name="connsiteX11" fmla="*/ 517358 w 2772725"/>
              <a:gd name="connsiteY11" fmla="*/ 3044825 h 5470318"/>
              <a:gd name="connsiteX12" fmla="*/ 372979 w 2772725"/>
              <a:gd name="connsiteY12" fmla="*/ 3201236 h 5470318"/>
              <a:gd name="connsiteX13" fmla="*/ 168442 w 2772725"/>
              <a:gd name="connsiteY13" fmla="*/ 3417804 h 5470318"/>
              <a:gd name="connsiteX14" fmla="*/ 84221 w 2772725"/>
              <a:gd name="connsiteY14" fmla="*/ 3574215 h 5470318"/>
              <a:gd name="connsiteX15" fmla="*/ 24063 w 2772725"/>
              <a:gd name="connsiteY15" fmla="*/ 3959225 h 5470318"/>
              <a:gd name="connsiteX16" fmla="*/ 0 w 2772725"/>
              <a:gd name="connsiteY16" fmla="*/ 4681120 h 5470318"/>
              <a:gd name="connsiteX17" fmla="*/ 24063 w 2772725"/>
              <a:gd name="connsiteY17" fmla="*/ 5150351 h 5470318"/>
              <a:gd name="connsiteX18" fmla="*/ 120316 w 2772725"/>
              <a:gd name="connsiteY18" fmla="*/ 5282699 h 5470318"/>
              <a:gd name="connsiteX19" fmla="*/ 228600 w 2772725"/>
              <a:gd name="connsiteY19" fmla="*/ 5354888 h 5470318"/>
              <a:gd name="connsiteX20" fmla="*/ 493295 w 2772725"/>
              <a:gd name="connsiteY20" fmla="*/ 5463172 h 5470318"/>
              <a:gd name="connsiteX21" fmla="*/ 914400 w 2772725"/>
              <a:gd name="connsiteY21" fmla="*/ 5451141 h 5470318"/>
              <a:gd name="connsiteX22" fmla="*/ 1215190 w 2772725"/>
              <a:gd name="connsiteY22" fmla="*/ 5378951 h 5470318"/>
              <a:gd name="connsiteX23" fmla="*/ 1263316 w 2772725"/>
              <a:gd name="connsiteY23" fmla="*/ 5270667 h 5470318"/>
              <a:gd name="connsiteX24" fmla="*/ 1311442 w 2772725"/>
              <a:gd name="connsiteY24" fmla="*/ 5078162 h 5470318"/>
              <a:gd name="connsiteX25" fmla="*/ 1299411 w 2772725"/>
              <a:gd name="connsiteY25" fmla="*/ 4765341 h 5470318"/>
              <a:gd name="connsiteX26" fmla="*/ 1287379 w 2772725"/>
              <a:gd name="connsiteY26" fmla="*/ 4548772 h 5470318"/>
              <a:gd name="connsiteX27" fmla="*/ 1263316 w 2772725"/>
              <a:gd name="connsiteY27" fmla="*/ 4308141 h 5470318"/>
              <a:gd name="connsiteX28" fmla="*/ 1371600 w 2772725"/>
              <a:gd name="connsiteY28" fmla="*/ 3766720 h 5470318"/>
              <a:gd name="connsiteX29" fmla="*/ 1443790 w 2772725"/>
              <a:gd name="connsiteY29" fmla="*/ 3658436 h 5470318"/>
              <a:gd name="connsiteX30" fmla="*/ 1540042 w 2772725"/>
              <a:gd name="connsiteY30" fmla="*/ 3550151 h 5470318"/>
              <a:gd name="connsiteX31" fmla="*/ 1900990 w 2772725"/>
              <a:gd name="connsiteY31" fmla="*/ 3225299 h 5470318"/>
              <a:gd name="connsiteX32" fmla="*/ 2009274 w 2772725"/>
              <a:gd name="connsiteY32" fmla="*/ 3080920 h 5470318"/>
              <a:gd name="connsiteX33" fmla="*/ 2093495 w 2772725"/>
              <a:gd name="connsiteY33" fmla="*/ 3008730 h 5470318"/>
              <a:gd name="connsiteX34" fmla="*/ 2213811 w 2772725"/>
              <a:gd name="connsiteY34" fmla="*/ 2852320 h 5470318"/>
              <a:gd name="connsiteX35" fmla="*/ 2346158 w 2772725"/>
              <a:gd name="connsiteY35" fmla="*/ 2719972 h 5470318"/>
              <a:gd name="connsiteX36" fmla="*/ 2418347 w 2772725"/>
              <a:gd name="connsiteY36" fmla="*/ 2647783 h 5470318"/>
              <a:gd name="connsiteX37" fmla="*/ 2598821 w 2772725"/>
              <a:gd name="connsiteY37" fmla="*/ 2395120 h 5470318"/>
              <a:gd name="connsiteX38" fmla="*/ 2755232 w 2772725"/>
              <a:gd name="connsiteY38" fmla="*/ 2106362 h 5470318"/>
              <a:gd name="connsiteX39" fmla="*/ 2755232 w 2772725"/>
              <a:gd name="connsiteY39" fmla="*/ 1745415 h 5470318"/>
              <a:gd name="connsiteX40" fmla="*/ 2658979 w 2772725"/>
              <a:gd name="connsiteY40" fmla="*/ 1552909 h 5470318"/>
              <a:gd name="connsiteX41" fmla="*/ 2598821 w 2772725"/>
              <a:gd name="connsiteY41" fmla="*/ 1468688 h 5470318"/>
              <a:gd name="connsiteX42" fmla="*/ 2442411 w 2772725"/>
              <a:gd name="connsiteY42" fmla="*/ 1264151 h 5470318"/>
              <a:gd name="connsiteX43" fmla="*/ 2358190 w 2772725"/>
              <a:gd name="connsiteY43" fmla="*/ 1143836 h 5470318"/>
              <a:gd name="connsiteX44" fmla="*/ 2141621 w 2772725"/>
              <a:gd name="connsiteY44" fmla="*/ 903204 h 5470318"/>
              <a:gd name="connsiteX45" fmla="*/ 2069432 w 2772725"/>
              <a:gd name="connsiteY45" fmla="*/ 831015 h 5470318"/>
              <a:gd name="connsiteX46" fmla="*/ 1756611 w 2772725"/>
              <a:gd name="connsiteY46" fmla="*/ 325688 h 5470318"/>
              <a:gd name="connsiteX0" fmla="*/ 1756611 w 2772725"/>
              <a:gd name="connsiteY0" fmla="*/ 325688 h 5470318"/>
              <a:gd name="connsiteX1" fmla="*/ 1179095 w 2772725"/>
              <a:gd name="connsiteY1" fmla="*/ 835 h 5470318"/>
              <a:gd name="connsiteX2" fmla="*/ 1034716 w 2772725"/>
              <a:gd name="connsiteY2" fmla="*/ 241468 h 5470318"/>
              <a:gd name="connsiteX3" fmla="*/ 1034716 w 2772725"/>
              <a:gd name="connsiteY3" fmla="*/ 530225 h 5470318"/>
              <a:gd name="connsiteX4" fmla="*/ 974558 w 2772725"/>
              <a:gd name="connsiteY4" fmla="*/ 855078 h 5470318"/>
              <a:gd name="connsiteX5" fmla="*/ 818147 w 2772725"/>
              <a:gd name="connsiteY5" fmla="*/ 1155867 h 5470318"/>
              <a:gd name="connsiteX6" fmla="*/ 770022 w 2772725"/>
              <a:gd name="connsiteY6" fmla="*/ 1733384 h 5470318"/>
              <a:gd name="connsiteX7" fmla="*/ 818147 w 2772725"/>
              <a:gd name="connsiteY7" fmla="*/ 1949951 h 5470318"/>
              <a:gd name="connsiteX8" fmla="*/ 830179 w 2772725"/>
              <a:gd name="connsiteY8" fmla="*/ 2274804 h 5470318"/>
              <a:gd name="connsiteX9" fmla="*/ 745958 w 2772725"/>
              <a:gd name="connsiteY9" fmla="*/ 2599657 h 5470318"/>
              <a:gd name="connsiteX10" fmla="*/ 625642 w 2772725"/>
              <a:gd name="connsiteY10" fmla="*/ 2924509 h 5470318"/>
              <a:gd name="connsiteX11" fmla="*/ 517358 w 2772725"/>
              <a:gd name="connsiteY11" fmla="*/ 3044825 h 5470318"/>
              <a:gd name="connsiteX12" fmla="*/ 372979 w 2772725"/>
              <a:gd name="connsiteY12" fmla="*/ 3201236 h 5470318"/>
              <a:gd name="connsiteX13" fmla="*/ 168442 w 2772725"/>
              <a:gd name="connsiteY13" fmla="*/ 3417804 h 5470318"/>
              <a:gd name="connsiteX14" fmla="*/ 84221 w 2772725"/>
              <a:gd name="connsiteY14" fmla="*/ 3574215 h 5470318"/>
              <a:gd name="connsiteX15" fmla="*/ 24063 w 2772725"/>
              <a:gd name="connsiteY15" fmla="*/ 3959225 h 5470318"/>
              <a:gd name="connsiteX16" fmla="*/ 0 w 2772725"/>
              <a:gd name="connsiteY16" fmla="*/ 4681120 h 5470318"/>
              <a:gd name="connsiteX17" fmla="*/ 24063 w 2772725"/>
              <a:gd name="connsiteY17" fmla="*/ 5150351 h 5470318"/>
              <a:gd name="connsiteX18" fmla="*/ 120316 w 2772725"/>
              <a:gd name="connsiteY18" fmla="*/ 5282699 h 5470318"/>
              <a:gd name="connsiteX19" fmla="*/ 228600 w 2772725"/>
              <a:gd name="connsiteY19" fmla="*/ 5354888 h 5470318"/>
              <a:gd name="connsiteX20" fmla="*/ 493295 w 2772725"/>
              <a:gd name="connsiteY20" fmla="*/ 5463172 h 5470318"/>
              <a:gd name="connsiteX21" fmla="*/ 914400 w 2772725"/>
              <a:gd name="connsiteY21" fmla="*/ 5451141 h 5470318"/>
              <a:gd name="connsiteX22" fmla="*/ 1215190 w 2772725"/>
              <a:gd name="connsiteY22" fmla="*/ 5378951 h 5470318"/>
              <a:gd name="connsiteX23" fmla="*/ 1263316 w 2772725"/>
              <a:gd name="connsiteY23" fmla="*/ 5270667 h 5470318"/>
              <a:gd name="connsiteX24" fmla="*/ 1311442 w 2772725"/>
              <a:gd name="connsiteY24" fmla="*/ 5078162 h 5470318"/>
              <a:gd name="connsiteX25" fmla="*/ 1299411 w 2772725"/>
              <a:gd name="connsiteY25" fmla="*/ 4765341 h 5470318"/>
              <a:gd name="connsiteX26" fmla="*/ 1287379 w 2772725"/>
              <a:gd name="connsiteY26" fmla="*/ 4548772 h 5470318"/>
              <a:gd name="connsiteX27" fmla="*/ 1263316 w 2772725"/>
              <a:gd name="connsiteY27" fmla="*/ 4308141 h 5470318"/>
              <a:gd name="connsiteX28" fmla="*/ 1371600 w 2772725"/>
              <a:gd name="connsiteY28" fmla="*/ 3766720 h 5470318"/>
              <a:gd name="connsiteX29" fmla="*/ 1443790 w 2772725"/>
              <a:gd name="connsiteY29" fmla="*/ 3658436 h 5470318"/>
              <a:gd name="connsiteX30" fmla="*/ 1540042 w 2772725"/>
              <a:gd name="connsiteY30" fmla="*/ 3550151 h 5470318"/>
              <a:gd name="connsiteX31" fmla="*/ 1900990 w 2772725"/>
              <a:gd name="connsiteY31" fmla="*/ 3225299 h 5470318"/>
              <a:gd name="connsiteX32" fmla="*/ 2009274 w 2772725"/>
              <a:gd name="connsiteY32" fmla="*/ 3080920 h 5470318"/>
              <a:gd name="connsiteX33" fmla="*/ 2093495 w 2772725"/>
              <a:gd name="connsiteY33" fmla="*/ 3008730 h 5470318"/>
              <a:gd name="connsiteX34" fmla="*/ 2213811 w 2772725"/>
              <a:gd name="connsiteY34" fmla="*/ 2852320 h 5470318"/>
              <a:gd name="connsiteX35" fmla="*/ 2346158 w 2772725"/>
              <a:gd name="connsiteY35" fmla="*/ 2719972 h 5470318"/>
              <a:gd name="connsiteX36" fmla="*/ 2418347 w 2772725"/>
              <a:gd name="connsiteY36" fmla="*/ 2647783 h 5470318"/>
              <a:gd name="connsiteX37" fmla="*/ 2598821 w 2772725"/>
              <a:gd name="connsiteY37" fmla="*/ 2395120 h 5470318"/>
              <a:gd name="connsiteX38" fmla="*/ 2755232 w 2772725"/>
              <a:gd name="connsiteY38" fmla="*/ 2106362 h 5470318"/>
              <a:gd name="connsiteX39" fmla="*/ 2755232 w 2772725"/>
              <a:gd name="connsiteY39" fmla="*/ 1745415 h 5470318"/>
              <a:gd name="connsiteX40" fmla="*/ 2658979 w 2772725"/>
              <a:gd name="connsiteY40" fmla="*/ 1552909 h 5470318"/>
              <a:gd name="connsiteX41" fmla="*/ 2598821 w 2772725"/>
              <a:gd name="connsiteY41" fmla="*/ 1468688 h 5470318"/>
              <a:gd name="connsiteX42" fmla="*/ 2442411 w 2772725"/>
              <a:gd name="connsiteY42" fmla="*/ 1264151 h 5470318"/>
              <a:gd name="connsiteX43" fmla="*/ 2358190 w 2772725"/>
              <a:gd name="connsiteY43" fmla="*/ 1143836 h 5470318"/>
              <a:gd name="connsiteX44" fmla="*/ 2141621 w 2772725"/>
              <a:gd name="connsiteY44" fmla="*/ 903204 h 5470318"/>
              <a:gd name="connsiteX45" fmla="*/ 1756611 w 2772725"/>
              <a:gd name="connsiteY45" fmla="*/ 325688 h 5470318"/>
              <a:gd name="connsiteX0" fmla="*/ 1756611 w 2772725"/>
              <a:gd name="connsiteY0" fmla="*/ 325688 h 5470318"/>
              <a:gd name="connsiteX1" fmla="*/ 1179095 w 2772725"/>
              <a:gd name="connsiteY1" fmla="*/ 835 h 5470318"/>
              <a:gd name="connsiteX2" fmla="*/ 1034716 w 2772725"/>
              <a:gd name="connsiteY2" fmla="*/ 241468 h 5470318"/>
              <a:gd name="connsiteX3" fmla="*/ 1034716 w 2772725"/>
              <a:gd name="connsiteY3" fmla="*/ 530225 h 5470318"/>
              <a:gd name="connsiteX4" fmla="*/ 974558 w 2772725"/>
              <a:gd name="connsiteY4" fmla="*/ 855078 h 5470318"/>
              <a:gd name="connsiteX5" fmla="*/ 818147 w 2772725"/>
              <a:gd name="connsiteY5" fmla="*/ 1155867 h 5470318"/>
              <a:gd name="connsiteX6" fmla="*/ 770022 w 2772725"/>
              <a:gd name="connsiteY6" fmla="*/ 1733384 h 5470318"/>
              <a:gd name="connsiteX7" fmla="*/ 818147 w 2772725"/>
              <a:gd name="connsiteY7" fmla="*/ 1949951 h 5470318"/>
              <a:gd name="connsiteX8" fmla="*/ 830179 w 2772725"/>
              <a:gd name="connsiteY8" fmla="*/ 2274804 h 5470318"/>
              <a:gd name="connsiteX9" fmla="*/ 745958 w 2772725"/>
              <a:gd name="connsiteY9" fmla="*/ 2599657 h 5470318"/>
              <a:gd name="connsiteX10" fmla="*/ 625642 w 2772725"/>
              <a:gd name="connsiteY10" fmla="*/ 2924509 h 5470318"/>
              <a:gd name="connsiteX11" fmla="*/ 517358 w 2772725"/>
              <a:gd name="connsiteY11" fmla="*/ 3044825 h 5470318"/>
              <a:gd name="connsiteX12" fmla="*/ 372979 w 2772725"/>
              <a:gd name="connsiteY12" fmla="*/ 3201236 h 5470318"/>
              <a:gd name="connsiteX13" fmla="*/ 168442 w 2772725"/>
              <a:gd name="connsiteY13" fmla="*/ 3417804 h 5470318"/>
              <a:gd name="connsiteX14" fmla="*/ 84221 w 2772725"/>
              <a:gd name="connsiteY14" fmla="*/ 3574215 h 5470318"/>
              <a:gd name="connsiteX15" fmla="*/ 24063 w 2772725"/>
              <a:gd name="connsiteY15" fmla="*/ 3959225 h 5470318"/>
              <a:gd name="connsiteX16" fmla="*/ 0 w 2772725"/>
              <a:gd name="connsiteY16" fmla="*/ 4681120 h 5470318"/>
              <a:gd name="connsiteX17" fmla="*/ 24063 w 2772725"/>
              <a:gd name="connsiteY17" fmla="*/ 5150351 h 5470318"/>
              <a:gd name="connsiteX18" fmla="*/ 120316 w 2772725"/>
              <a:gd name="connsiteY18" fmla="*/ 5282699 h 5470318"/>
              <a:gd name="connsiteX19" fmla="*/ 228600 w 2772725"/>
              <a:gd name="connsiteY19" fmla="*/ 5354888 h 5470318"/>
              <a:gd name="connsiteX20" fmla="*/ 493295 w 2772725"/>
              <a:gd name="connsiteY20" fmla="*/ 5463172 h 5470318"/>
              <a:gd name="connsiteX21" fmla="*/ 914400 w 2772725"/>
              <a:gd name="connsiteY21" fmla="*/ 5451141 h 5470318"/>
              <a:gd name="connsiteX22" fmla="*/ 1215190 w 2772725"/>
              <a:gd name="connsiteY22" fmla="*/ 5378951 h 5470318"/>
              <a:gd name="connsiteX23" fmla="*/ 1263316 w 2772725"/>
              <a:gd name="connsiteY23" fmla="*/ 5270667 h 5470318"/>
              <a:gd name="connsiteX24" fmla="*/ 1311442 w 2772725"/>
              <a:gd name="connsiteY24" fmla="*/ 5078162 h 5470318"/>
              <a:gd name="connsiteX25" fmla="*/ 1299411 w 2772725"/>
              <a:gd name="connsiteY25" fmla="*/ 4765341 h 5470318"/>
              <a:gd name="connsiteX26" fmla="*/ 1287379 w 2772725"/>
              <a:gd name="connsiteY26" fmla="*/ 4548772 h 5470318"/>
              <a:gd name="connsiteX27" fmla="*/ 1263316 w 2772725"/>
              <a:gd name="connsiteY27" fmla="*/ 4308141 h 5470318"/>
              <a:gd name="connsiteX28" fmla="*/ 1371600 w 2772725"/>
              <a:gd name="connsiteY28" fmla="*/ 3766720 h 5470318"/>
              <a:gd name="connsiteX29" fmla="*/ 1443790 w 2772725"/>
              <a:gd name="connsiteY29" fmla="*/ 3658436 h 5470318"/>
              <a:gd name="connsiteX30" fmla="*/ 1540042 w 2772725"/>
              <a:gd name="connsiteY30" fmla="*/ 3550151 h 5470318"/>
              <a:gd name="connsiteX31" fmla="*/ 1900990 w 2772725"/>
              <a:gd name="connsiteY31" fmla="*/ 3225299 h 5470318"/>
              <a:gd name="connsiteX32" fmla="*/ 2009274 w 2772725"/>
              <a:gd name="connsiteY32" fmla="*/ 3080920 h 5470318"/>
              <a:gd name="connsiteX33" fmla="*/ 2093495 w 2772725"/>
              <a:gd name="connsiteY33" fmla="*/ 3008730 h 5470318"/>
              <a:gd name="connsiteX34" fmla="*/ 2213811 w 2772725"/>
              <a:gd name="connsiteY34" fmla="*/ 2852320 h 5470318"/>
              <a:gd name="connsiteX35" fmla="*/ 2346158 w 2772725"/>
              <a:gd name="connsiteY35" fmla="*/ 2719972 h 5470318"/>
              <a:gd name="connsiteX36" fmla="*/ 2418347 w 2772725"/>
              <a:gd name="connsiteY36" fmla="*/ 2647783 h 5470318"/>
              <a:gd name="connsiteX37" fmla="*/ 2598821 w 2772725"/>
              <a:gd name="connsiteY37" fmla="*/ 2395120 h 5470318"/>
              <a:gd name="connsiteX38" fmla="*/ 2755232 w 2772725"/>
              <a:gd name="connsiteY38" fmla="*/ 2106362 h 5470318"/>
              <a:gd name="connsiteX39" fmla="*/ 2755232 w 2772725"/>
              <a:gd name="connsiteY39" fmla="*/ 1745415 h 5470318"/>
              <a:gd name="connsiteX40" fmla="*/ 2658979 w 2772725"/>
              <a:gd name="connsiteY40" fmla="*/ 1552909 h 5470318"/>
              <a:gd name="connsiteX41" fmla="*/ 2598821 w 2772725"/>
              <a:gd name="connsiteY41" fmla="*/ 1468688 h 5470318"/>
              <a:gd name="connsiteX42" fmla="*/ 2442411 w 2772725"/>
              <a:gd name="connsiteY42" fmla="*/ 1264151 h 5470318"/>
              <a:gd name="connsiteX43" fmla="*/ 2358190 w 2772725"/>
              <a:gd name="connsiteY43" fmla="*/ 1143836 h 5470318"/>
              <a:gd name="connsiteX44" fmla="*/ 1756611 w 2772725"/>
              <a:gd name="connsiteY44" fmla="*/ 325688 h 5470318"/>
              <a:gd name="connsiteX0" fmla="*/ 1780674 w 2772725"/>
              <a:gd name="connsiteY0" fmla="*/ 486687 h 5474907"/>
              <a:gd name="connsiteX1" fmla="*/ 1179095 w 2772725"/>
              <a:gd name="connsiteY1" fmla="*/ 5424 h 5474907"/>
              <a:gd name="connsiteX2" fmla="*/ 1034716 w 2772725"/>
              <a:gd name="connsiteY2" fmla="*/ 246057 h 5474907"/>
              <a:gd name="connsiteX3" fmla="*/ 1034716 w 2772725"/>
              <a:gd name="connsiteY3" fmla="*/ 534814 h 5474907"/>
              <a:gd name="connsiteX4" fmla="*/ 974558 w 2772725"/>
              <a:gd name="connsiteY4" fmla="*/ 859667 h 5474907"/>
              <a:gd name="connsiteX5" fmla="*/ 818147 w 2772725"/>
              <a:gd name="connsiteY5" fmla="*/ 1160456 h 5474907"/>
              <a:gd name="connsiteX6" fmla="*/ 770022 w 2772725"/>
              <a:gd name="connsiteY6" fmla="*/ 1737973 h 5474907"/>
              <a:gd name="connsiteX7" fmla="*/ 818147 w 2772725"/>
              <a:gd name="connsiteY7" fmla="*/ 1954540 h 5474907"/>
              <a:gd name="connsiteX8" fmla="*/ 830179 w 2772725"/>
              <a:gd name="connsiteY8" fmla="*/ 2279393 h 5474907"/>
              <a:gd name="connsiteX9" fmla="*/ 745958 w 2772725"/>
              <a:gd name="connsiteY9" fmla="*/ 2604246 h 5474907"/>
              <a:gd name="connsiteX10" fmla="*/ 625642 w 2772725"/>
              <a:gd name="connsiteY10" fmla="*/ 2929098 h 5474907"/>
              <a:gd name="connsiteX11" fmla="*/ 517358 w 2772725"/>
              <a:gd name="connsiteY11" fmla="*/ 3049414 h 5474907"/>
              <a:gd name="connsiteX12" fmla="*/ 372979 w 2772725"/>
              <a:gd name="connsiteY12" fmla="*/ 3205825 h 5474907"/>
              <a:gd name="connsiteX13" fmla="*/ 168442 w 2772725"/>
              <a:gd name="connsiteY13" fmla="*/ 3422393 h 5474907"/>
              <a:gd name="connsiteX14" fmla="*/ 84221 w 2772725"/>
              <a:gd name="connsiteY14" fmla="*/ 3578804 h 5474907"/>
              <a:gd name="connsiteX15" fmla="*/ 24063 w 2772725"/>
              <a:gd name="connsiteY15" fmla="*/ 3963814 h 5474907"/>
              <a:gd name="connsiteX16" fmla="*/ 0 w 2772725"/>
              <a:gd name="connsiteY16" fmla="*/ 4685709 h 5474907"/>
              <a:gd name="connsiteX17" fmla="*/ 24063 w 2772725"/>
              <a:gd name="connsiteY17" fmla="*/ 5154940 h 5474907"/>
              <a:gd name="connsiteX18" fmla="*/ 120316 w 2772725"/>
              <a:gd name="connsiteY18" fmla="*/ 5287288 h 5474907"/>
              <a:gd name="connsiteX19" fmla="*/ 228600 w 2772725"/>
              <a:gd name="connsiteY19" fmla="*/ 5359477 h 5474907"/>
              <a:gd name="connsiteX20" fmla="*/ 493295 w 2772725"/>
              <a:gd name="connsiteY20" fmla="*/ 5467761 h 5474907"/>
              <a:gd name="connsiteX21" fmla="*/ 914400 w 2772725"/>
              <a:gd name="connsiteY21" fmla="*/ 5455730 h 5474907"/>
              <a:gd name="connsiteX22" fmla="*/ 1215190 w 2772725"/>
              <a:gd name="connsiteY22" fmla="*/ 5383540 h 5474907"/>
              <a:gd name="connsiteX23" fmla="*/ 1263316 w 2772725"/>
              <a:gd name="connsiteY23" fmla="*/ 5275256 h 5474907"/>
              <a:gd name="connsiteX24" fmla="*/ 1311442 w 2772725"/>
              <a:gd name="connsiteY24" fmla="*/ 5082751 h 5474907"/>
              <a:gd name="connsiteX25" fmla="*/ 1299411 w 2772725"/>
              <a:gd name="connsiteY25" fmla="*/ 4769930 h 5474907"/>
              <a:gd name="connsiteX26" fmla="*/ 1287379 w 2772725"/>
              <a:gd name="connsiteY26" fmla="*/ 4553361 h 5474907"/>
              <a:gd name="connsiteX27" fmla="*/ 1263316 w 2772725"/>
              <a:gd name="connsiteY27" fmla="*/ 4312730 h 5474907"/>
              <a:gd name="connsiteX28" fmla="*/ 1371600 w 2772725"/>
              <a:gd name="connsiteY28" fmla="*/ 3771309 h 5474907"/>
              <a:gd name="connsiteX29" fmla="*/ 1443790 w 2772725"/>
              <a:gd name="connsiteY29" fmla="*/ 3663025 h 5474907"/>
              <a:gd name="connsiteX30" fmla="*/ 1540042 w 2772725"/>
              <a:gd name="connsiteY30" fmla="*/ 3554740 h 5474907"/>
              <a:gd name="connsiteX31" fmla="*/ 1900990 w 2772725"/>
              <a:gd name="connsiteY31" fmla="*/ 3229888 h 5474907"/>
              <a:gd name="connsiteX32" fmla="*/ 2009274 w 2772725"/>
              <a:gd name="connsiteY32" fmla="*/ 3085509 h 5474907"/>
              <a:gd name="connsiteX33" fmla="*/ 2093495 w 2772725"/>
              <a:gd name="connsiteY33" fmla="*/ 3013319 h 5474907"/>
              <a:gd name="connsiteX34" fmla="*/ 2213811 w 2772725"/>
              <a:gd name="connsiteY34" fmla="*/ 2856909 h 5474907"/>
              <a:gd name="connsiteX35" fmla="*/ 2346158 w 2772725"/>
              <a:gd name="connsiteY35" fmla="*/ 2724561 h 5474907"/>
              <a:gd name="connsiteX36" fmla="*/ 2418347 w 2772725"/>
              <a:gd name="connsiteY36" fmla="*/ 2652372 h 5474907"/>
              <a:gd name="connsiteX37" fmla="*/ 2598821 w 2772725"/>
              <a:gd name="connsiteY37" fmla="*/ 2399709 h 5474907"/>
              <a:gd name="connsiteX38" fmla="*/ 2755232 w 2772725"/>
              <a:gd name="connsiteY38" fmla="*/ 2110951 h 5474907"/>
              <a:gd name="connsiteX39" fmla="*/ 2755232 w 2772725"/>
              <a:gd name="connsiteY39" fmla="*/ 1750004 h 5474907"/>
              <a:gd name="connsiteX40" fmla="*/ 2658979 w 2772725"/>
              <a:gd name="connsiteY40" fmla="*/ 1557498 h 5474907"/>
              <a:gd name="connsiteX41" fmla="*/ 2598821 w 2772725"/>
              <a:gd name="connsiteY41" fmla="*/ 1473277 h 5474907"/>
              <a:gd name="connsiteX42" fmla="*/ 2442411 w 2772725"/>
              <a:gd name="connsiteY42" fmla="*/ 1268740 h 5474907"/>
              <a:gd name="connsiteX43" fmla="*/ 2358190 w 2772725"/>
              <a:gd name="connsiteY43" fmla="*/ 1148425 h 5474907"/>
              <a:gd name="connsiteX44" fmla="*/ 1780674 w 2772725"/>
              <a:gd name="connsiteY44" fmla="*/ 486687 h 5474907"/>
              <a:gd name="connsiteX0" fmla="*/ 1780674 w 2772725"/>
              <a:gd name="connsiteY0" fmla="*/ 486687 h 5474907"/>
              <a:gd name="connsiteX1" fmla="*/ 1179095 w 2772725"/>
              <a:gd name="connsiteY1" fmla="*/ 5424 h 5474907"/>
              <a:gd name="connsiteX2" fmla="*/ 1034716 w 2772725"/>
              <a:gd name="connsiteY2" fmla="*/ 246057 h 5474907"/>
              <a:gd name="connsiteX3" fmla="*/ 1034716 w 2772725"/>
              <a:gd name="connsiteY3" fmla="*/ 534814 h 5474907"/>
              <a:gd name="connsiteX4" fmla="*/ 974558 w 2772725"/>
              <a:gd name="connsiteY4" fmla="*/ 859667 h 5474907"/>
              <a:gd name="connsiteX5" fmla="*/ 818147 w 2772725"/>
              <a:gd name="connsiteY5" fmla="*/ 1160456 h 5474907"/>
              <a:gd name="connsiteX6" fmla="*/ 770022 w 2772725"/>
              <a:gd name="connsiteY6" fmla="*/ 1737973 h 5474907"/>
              <a:gd name="connsiteX7" fmla="*/ 818147 w 2772725"/>
              <a:gd name="connsiteY7" fmla="*/ 1954540 h 5474907"/>
              <a:gd name="connsiteX8" fmla="*/ 830179 w 2772725"/>
              <a:gd name="connsiteY8" fmla="*/ 2279393 h 5474907"/>
              <a:gd name="connsiteX9" fmla="*/ 745958 w 2772725"/>
              <a:gd name="connsiteY9" fmla="*/ 2604246 h 5474907"/>
              <a:gd name="connsiteX10" fmla="*/ 625642 w 2772725"/>
              <a:gd name="connsiteY10" fmla="*/ 2929098 h 5474907"/>
              <a:gd name="connsiteX11" fmla="*/ 517358 w 2772725"/>
              <a:gd name="connsiteY11" fmla="*/ 3049414 h 5474907"/>
              <a:gd name="connsiteX12" fmla="*/ 372979 w 2772725"/>
              <a:gd name="connsiteY12" fmla="*/ 3205825 h 5474907"/>
              <a:gd name="connsiteX13" fmla="*/ 168442 w 2772725"/>
              <a:gd name="connsiteY13" fmla="*/ 3422393 h 5474907"/>
              <a:gd name="connsiteX14" fmla="*/ 84221 w 2772725"/>
              <a:gd name="connsiteY14" fmla="*/ 3578804 h 5474907"/>
              <a:gd name="connsiteX15" fmla="*/ 24063 w 2772725"/>
              <a:gd name="connsiteY15" fmla="*/ 3963814 h 5474907"/>
              <a:gd name="connsiteX16" fmla="*/ 0 w 2772725"/>
              <a:gd name="connsiteY16" fmla="*/ 4685709 h 5474907"/>
              <a:gd name="connsiteX17" fmla="*/ 24063 w 2772725"/>
              <a:gd name="connsiteY17" fmla="*/ 5154940 h 5474907"/>
              <a:gd name="connsiteX18" fmla="*/ 120316 w 2772725"/>
              <a:gd name="connsiteY18" fmla="*/ 5287288 h 5474907"/>
              <a:gd name="connsiteX19" fmla="*/ 228600 w 2772725"/>
              <a:gd name="connsiteY19" fmla="*/ 5359477 h 5474907"/>
              <a:gd name="connsiteX20" fmla="*/ 493295 w 2772725"/>
              <a:gd name="connsiteY20" fmla="*/ 5467761 h 5474907"/>
              <a:gd name="connsiteX21" fmla="*/ 914400 w 2772725"/>
              <a:gd name="connsiteY21" fmla="*/ 5455730 h 5474907"/>
              <a:gd name="connsiteX22" fmla="*/ 1215190 w 2772725"/>
              <a:gd name="connsiteY22" fmla="*/ 5383540 h 5474907"/>
              <a:gd name="connsiteX23" fmla="*/ 1263316 w 2772725"/>
              <a:gd name="connsiteY23" fmla="*/ 5275256 h 5474907"/>
              <a:gd name="connsiteX24" fmla="*/ 1311442 w 2772725"/>
              <a:gd name="connsiteY24" fmla="*/ 5082751 h 5474907"/>
              <a:gd name="connsiteX25" fmla="*/ 1299411 w 2772725"/>
              <a:gd name="connsiteY25" fmla="*/ 4769930 h 5474907"/>
              <a:gd name="connsiteX26" fmla="*/ 1287379 w 2772725"/>
              <a:gd name="connsiteY26" fmla="*/ 4553361 h 5474907"/>
              <a:gd name="connsiteX27" fmla="*/ 1263316 w 2772725"/>
              <a:gd name="connsiteY27" fmla="*/ 4312730 h 5474907"/>
              <a:gd name="connsiteX28" fmla="*/ 1371600 w 2772725"/>
              <a:gd name="connsiteY28" fmla="*/ 3771309 h 5474907"/>
              <a:gd name="connsiteX29" fmla="*/ 1443790 w 2772725"/>
              <a:gd name="connsiteY29" fmla="*/ 3663025 h 5474907"/>
              <a:gd name="connsiteX30" fmla="*/ 1540042 w 2772725"/>
              <a:gd name="connsiteY30" fmla="*/ 3554740 h 5474907"/>
              <a:gd name="connsiteX31" fmla="*/ 1900990 w 2772725"/>
              <a:gd name="connsiteY31" fmla="*/ 3229888 h 5474907"/>
              <a:gd name="connsiteX32" fmla="*/ 2009274 w 2772725"/>
              <a:gd name="connsiteY32" fmla="*/ 3085509 h 5474907"/>
              <a:gd name="connsiteX33" fmla="*/ 2093495 w 2772725"/>
              <a:gd name="connsiteY33" fmla="*/ 3013319 h 5474907"/>
              <a:gd name="connsiteX34" fmla="*/ 2213811 w 2772725"/>
              <a:gd name="connsiteY34" fmla="*/ 2856909 h 5474907"/>
              <a:gd name="connsiteX35" fmla="*/ 2346158 w 2772725"/>
              <a:gd name="connsiteY35" fmla="*/ 2724561 h 5474907"/>
              <a:gd name="connsiteX36" fmla="*/ 2418347 w 2772725"/>
              <a:gd name="connsiteY36" fmla="*/ 2652372 h 5474907"/>
              <a:gd name="connsiteX37" fmla="*/ 2598821 w 2772725"/>
              <a:gd name="connsiteY37" fmla="*/ 2399709 h 5474907"/>
              <a:gd name="connsiteX38" fmla="*/ 2755232 w 2772725"/>
              <a:gd name="connsiteY38" fmla="*/ 2110951 h 5474907"/>
              <a:gd name="connsiteX39" fmla="*/ 2755232 w 2772725"/>
              <a:gd name="connsiteY39" fmla="*/ 1750004 h 5474907"/>
              <a:gd name="connsiteX40" fmla="*/ 2658979 w 2772725"/>
              <a:gd name="connsiteY40" fmla="*/ 1557498 h 5474907"/>
              <a:gd name="connsiteX41" fmla="*/ 2598821 w 2772725"/>
              <a:gd name="connsiteY41" fmla="*/ 1473277 h 5474907"/>
              <a:gd name="connsiteX42" fmla="*/ 2442411 w 2772725"/>
              <a:gd name="connsiteY42" fmla="*/ 1268740 h 5474907"/>
              <a:gd name="connsiteX43" fmla="*/ 2358190 w 2772725"/>
              <a:gd name="connsiteY43" fmla="*/ 1148425 h 5474907"/>
              <a:gd name="connsiteX44" fmla="*/ 1780674 w 2772725"/>
              <a:gd name="connsiteY44" fmla="*/ 486687 h 5474907"/>
              <a:gd name="connsiteX0" fmla="*/ 1780674 w 2772725"/>
              <a:gd name="connsiteY0" fmla="*/ 486687 h 5474907"/>
              <a:gd name="connsiteX1" fmla="*/ 1179095 w 2772725"/>
              <a:gd name="connsiteY1" fmla="*/ 5424 h 5474907"/>
              <a:gd name="connsiteX2" fmla="*/ 1034716 w 2772725"/>
              <a:gd name="connsiteY2" fmla="*/ 246057 h 5474907"/>
              <a:gd name="connsiteX3" fmla="*/ 1034716 w 2772725"/>
              <a:gd name="connsiteY3" fmla="*/ 534814 h 5474907"/>
              <a:gd name="connsiteX4" fmla="*/ 974558 w 2772725"/>
              <a:gd name="connsiteY4" fmla="*/ 859667 h 5474907"/>
              <a:gd name="connsiteX5" fmla="*/ 818147 w 2772725"/>
              <a:gd name="connsiteY5" fmla="*/ 1160456 h 5474907"/>
              <a:gd name="connsiteX6" fmla="*/ 770022 w 2772725"/>
              <a:gd name="connsiteY6" fmla="*/ 1737973 h 5474907"/>
              <a:gd name="connsiteX7" fmla="*/ 818147 w 2772725"/>
              <a:gd name="connsiteY7" fmla="*/ 1954540 h 5474907"/>
              <a:gd name="connsiteX8" fmla="*/ 830179 w 2772725"/>
              <a:gd name="connsiteY8" fmla="*/ 2279393 h 5474907"/>
              <a:gd name="connsiteX9" fmla="*/ 745958 w 2772725"/>
              <a:gd name="connsiteY9" fmla="*/ 2604246 h 5474907"/>
              <a:gd name="connsiteX10" fmla="*/ 625642 w 2772725"/>
              <a:gd name="connsiteY10" fmla="*/ 2929098 h 5474907"/>
              <a:gd name="connsiteX11" fmla="*/ 517358 w 2772725"/>
              <a:gd name="connsiteY11" fmla="*/ 3049414 h 5474907"/>
              <a:gd name="connsiteX12" fmla="*/ 372979 w 2772725"/>
              <a:gd name="connsiteY12" fmla="*/ 3205825 h 5474907"/>
              <a:gd name="connsiteX13" fmla="*/ 168442 w 2772725"/>
              <a:gd name="connsiteY13" fmla="*/ 3422393 h 5474907"/>
              <a:gd name="connsiteX14" fmla="*/ 84221 w 2772725"/>
              <a:gd name="connsiteY14" fmla="*/ 3578804 h 5474907"/>
              <a:gd name="connsiteX15" fmla="*/ 24063 w 2772725"/>
              <a:gd name="connsiteY15" fmla="*/ 3963814 h 5474907"/>
              <a:gd name="connsiteX16" fmla="*/ 0 w 2772725"/>
              <a:gd name="connsiteY16" fmla="*/ 4685709 h 5474907"/>
              <a:gd name="connsiteX17" fmla="*/ 24063 w 2772725"/>
              <a:gd name="connsiteY17" fmla="*/ 5154940 h 5474907"/>
              <a:gd name="connsiteX18" fmla="*/ 120316 w 2772725"/>
              <a:gd name="connsiteY18" fmla="*/ 5287288 h 5474907"/>
              <a:gd name="connsiteX19" fmla="*/ 228600 w 2772725"/>
              <a:gd name="connsiteY19" fmla="*/ 5359477 h 5474907"/>
              <a:gd name="connsiteX20" fmla="*/ 493295 w 2772725"/>
              <a:gd name="connsiteY20" fmla="*/ 5467761 h 5474907"/>
              <a:gd name="connsiteX21" fmla="*/ 914400 w 2772725"/>
              <a:gd name="connsiteY21" fmla="*/ 5455730 h 5474907"/>
              <a:gd name="connsiteX22" fmla="*/ 1215190 w 2772725"/>
              <a:gd name="connsiteY22" fmla="*/ 5383540 h 5474907"/>
              <a:gd name="connsiteX23" fmla="*/ 1263316 w 2772725"/>
              <a:gd name="connsiteY23" fmla="*/ 5275256 h 5474907"/>
              <a:gd name="connsiteX24" fmla="*/ 1311442 w 2772725"/>
              <a:gd name="connsiteY24" fmla="*/ 5082751 h 5474907"/>
              <a:gd name="connsiteX25" fmla="*/ 1299411 w 2772725"/>
              <a:gd name="connsiteY25" fmla="*/ 4769930 h 5474907"/>
              <a:gd name="connsiteX26" fmla="*/ 1287379 w 2772725"/>
              <a:gd name="connsiteY26" fmla="*/ 4553361 h 5474907"/>
              <a:gd name="connsiteX27" fmla="*/ 1263316 w 2772725"/>
              <a:gd name="connsiteY27" fmla="*/ 4312730 h 5474907"/>
              <a:gd name="connsiteX28" fmla="*/ 1371600 w 2772725"/>
              <a:gd name="connsiteY28" fmla="*/ 3771309 h 5474907"/>
              <a:gd name="connsiteX29" fmla="*/ 1443790 w 2772725"/>
              <a:gd name="connsiteY29" fmla="*/ 3663025 h 5474907"/>
              <a:gd name="connsiteX30" fmla="*/ 1540042 w 2772725"/>
              <a:gd name="connsiteY30" fmla="*/ 3554740 h 5474907"/>
              <a:gd name="connsiteX31" fmla="*/ 1900990 w 2772725"/>
              <a:gd name="connsiteY31" fmla="*/ 3229888 h 5474907"/>
              <a:gd name="connsiteX32" fmla="*/ 2009274 w 2772725"/>
              <a:gd name="connsiteY32" fmla="*/ 3085509 h 5474907"/>
              <a:gd name="connsiteX33" fmla="*/ 2093495 w 2772725"/>
              <a:gd name="connsiteY33" fmla="*/ 3013319 h 5474907"/>
              <a:gd name="connsiteX34" fmla="*/ 2213811 w 2772725"/>
              <a:gd name="connsiteY34" fmla="*/ 2856909 h 5474907"/>
              <a:gd name="connsiteX35" fmla="*/ 2346158 w 2772725"/>
              <a:gd name="connsiteY35" fmla="*/ 2724561 h 5474907"/>
              <a:gd name="connsiteX36" fmla="*/ 2418347 w 2772725"/>
              <a:gd name="connsiteY36" fmla="*/ 2652372 h 5474907"/>
              <a:gd name="connsiteX37" fmla="*/ 2598821 w 2772725"/>
              <a:gd name="connsiteY37" fmla="*/ 2399709 h 5474907"/>
              <a:gd name="connsiteX38" fmla="*/ 2755232 w 2772725"/>
              <a:gd name="connsiteY38" fmla="*/ 2110951 h 5474907"/>
              <a:gd name="connsiteX39" fmla="*/ 2755232 w 2772725"/>
              <a:gd name="connsiteY39" fmla="*/ 1750004 h 5474907"/>
              <a:gd name="connsiteX40" fmla="*/ 2658979 w 2772725"/>
              <a:gd name="connsiteY40" fmla="*/ 1557498 h 5474907"/>
              <a:gd name="connsiteX41" fmla="*/ 2598821 w 2772725"/>
              <a:gd name="connsiteY41" fmla="*/ 1473277 h 5474907"/>
              <a:gd name="connsiteX42" fmla="*/ 2442411 w 2772725"/>
              <a:gd name="connsiteY42" fmla="*/ 1268740 h 5474907"/>
              <a:gd name="connsiteX43" fmla="*/ 1780674 w 2772725"/>
              <a:gd name="connsiteY43" fmla="*/ 486687 h 5474907"/>
              <a:gd name="connsiteX0" fmla="*/ 1780674 w 2771721"/>
              <a:gd name="connsiteY0" fmla="*/ 486687 h 5474907"/>
              <a:gd name="connsiteX1" fmla="*/ 1179095 w 2771721"/>
              <a:gd name="connsiteY1" fmla="*/ 5424 h 5474907"/>
              <a:gd name="connsiteX2" fmla="*/ 1034716 w 2771721"/>
              <a:gd name="connsiteY2" fmla="*/ 246057 h 5474907"/>
              <a:gd name="connsiteX3" fmla="*/ 1034716 w 2771721"/>
              <a:gd name="connsiteY3" fmla="*/ 534814 h 5474907"/>
              <a:gd name="connsiteX4" fmla="*/ 974558 w 2771721"/>
              <a:gd name="connsiteY4" fmla="*/ 859667 h 5474907"/>
              <a:gd name="connsiteX5" fmla="*/ 818147 w 2771721"/>
              <a:gd name="connsiteY5" fmla="*/ 1160456 h 5474907"/>
              <a:gd name="connsiteX6" fmla="*/ 770022 w 2771721"/>
              <a:gd name="connsiteY6" fmla="*/ 1737973 h 5474907"/>
              <a:gd name="connsiteX7" fmla="*/ 818147 w 2771721"/>
              <a:gd name="connsiteY7" fmla="*/ 1954540 h 5474907"/>
              <a:gd name="connsiteX8" fmla="*/ 830179 w 2771721"/>
              <a:gd name="connsiteY8" fmla="*/ 2279393 h 5474907"/>
              <a:gd name="connsiteX9" fmla="*/ 745958 w 2771721"/>
              <a:gd name="connsiteY9" fmla="*/ 2604246 h 5474907"/>
              <a:gd name="connsiteX10" fmla="*/ 625642 w 2771721"/>
              <a:gd name="connsiteY10" fmla="*/ 2929098 h 5474907"/>
              <a:gd name="connsiteX11" fmla="*/ 517358 w 2771721"/>
              <a:gd name="connsiteY11" fmla="*/ 3049414 h 5474907"/>
              <a:gd name="connsiteX12" fmla="*/ 372979 w 2771721"/>
              <a:gd name="connsiteY12" fmla="*/ 3205825 h 5474907"/>
              <a:gd name="connsiteX13" fmla="*/ 168442 w 2771721"/>
              <a:gd name="connsiteY13" fmla="*/ 3422393 h 5474907"/>
              <a:gd name="connsiteX14" fmla="*/ 84221 w 2771721"/>
              <a:gd name="connsiteY14" fmla="*/ 3578804 h 5474907"/>
              <a:gd name="connsiteX15" fmla="*/ 24063 w 2771721"/>
              <a:gd name="connsiteY15" fmla="*/ 3963814 h 5474907"/>
              <a:gd name="connsiteX16" fmla="*/ 0 w 2771721"/>
              <a:gd name="connsiteY16" fmla="*/ 4685709 h 5474907"/>
              <a:gd name="connsiteX17" fmla="*/ 24063 w 2771721"/>
              <a:gd name="connsiteY17" fmla="*/ 5154940 h 5474907"/>
              <a:gd name="connsiteX18" fmla="*/ 120316 w 2771721"/>
              <a:gd name="connsiteY18" fmla="*/ 5287288 h 5474907"/>
              <a:gd name="connsiteX19" fmla="*/ 228600 w 2771721"/>
              <a:gd name="connsiteY19" fmla="*/ 5359477 h 5474907"/>
              <a:gd name="connsiteX20" fmla="*/ 493295 w 2771721"/>
              <a:gd name="connsiteY20" fmla="*/ 5467761 h 5474907"/>
              <a:gd name="connsiteX21" fmla="*/ 914400 w 2771721"/>
              <a:gd name="connsiteY21" fmla="*/ 5455730 h 5474907"/>
              <a:gd name="connsiteX22" fmla="*/ 1215190 w 2771721"/>
              <a:gd name="connsiteY22" fmla="*/ 5383540 h 5474907"/>
              <a:gd name="connsiteX23" fmla="*/ 1263316 w 2771721"/>
              <a:gd name="connsiteY23" fmla="*/ 5275256 h 5474907"/>
              <a:gd name="connsiteX24" fmla="*/ 1311442 w 2771721"/>
              <a:gd name="connsiteY24" fmla="*/ 5082751 h 5474907"/>
              <a:gd name="connsiteX25" fmla="*/ 1299411 w 2771721"/>
              <a:gd name="connsiteY25" fmla="*/ 4769930 h 5474907"/>
              <a:gd name="connsiteX26" fmla="*/ 1287379 w 2771721"/>
              <a:gd name="connsiteY26" fmla="*/ 4553361 h 5474907"/>
              <a:gd name="connsiteX27" fmla="*/ 1263316 w 2771721"/>
              <a:gd name="connsiteY27" fmla="*/ 4312730 h 5474907"/>
              <a:gd name="connsiteX28" fmla="*/ 1371600 w 2771721"/>
              <a:gd name="connsiteY28" fmla="*/ 3771309 h 5474907"/>
              <a:gd name="connsiteX29" fmla="*/ 1443790 w 2771721"/>
              <a:gd name="connsiteY29" fmla="*/ 3663025 h 5474907"/>
              <a:gd name="connsiteX30" fmla="*/ 1540042 w 2771721"/>
              <a:gd name="connsiteY30" fmla="*/ 3554740 h 5474907"/>
              <a:gd name="connsiteX31" fmla="*/ 1900990 w 2771721"/>
              <a:gd name="connsiteY31" fmla="*/ 3229888 h 5474907"/>
              <a:gd name="connsiteX32" fmla="*/ 2009274 w 2771721"/>
              <a:gd name="connsiteY32" fmla="*/ 3085509 h 5474907"/>
              <a:gd name="connsiteX33" fmla="*/ 2093495 w 2771721"/>
              <a:gd name="connsiteY33" fmla="*/ 3013319 h 5474907"/>
              <a:gd name="connsiteX34" fmla="*/ 2213811 w 2771721"/>
              <a:gd name="connsiteY34" fmla="*/ 2856909 h 5474907"/>
              <a:gd name="connsiteX35" fmla="*/ 2346158 w 2771721"/>
              <a:gd name="connsiteY35" fmla="*/ 2724561 h 5474907"/>
              <a:gd name="connsiteX36" fmla="*/ 2418347 w 2771721"/>
              <a:gd name="connsiteY36" fmla="*/ 2652372 h 5474907"/>
              <a:gd name="connsiteX37" fmla="*/ 2598821 w 2771721"/>
              <a:gd name="connsiteY37" fmla="*/ 2399709 h 5474907"/>
              <a:gd name="connsiteX38" fmla="*/ 2755232 w 2771721"/>
              <a:gd name="connsiteY38" fmla="*/ 2110951 h 5474907"/>
              <a:gd name="connsiteX39" fmla="*/ 2755232 w 2771721"/>
              <a:gd name="connsiteY39" fmla="*/ 1750004 h 5474907"/>
              <a:gd name="connsiteX40" fmla="*/ 2598821 w 2771721"/>
              <a:gd name="connsiteY40" fmla="*/ 1473277 h 5474907"/>
              <a:gd name="connsiteX41" fmla="*/ 2442411 w 2771721"/>
              <a:gd name="connsiteY41" fmla="*/ 1268740 h 5474907"/>
              <a:gd name="connsiteX42" fmla="*/ 1780674 w 2771721"/>
              <a:gd name="connsiteY42" fmla="*/ 486687 h 5474907"/>
              <a:gd name="connsiteX0" fmla="*/ 1780674 w 2756274"/>
              <a:gd name="connsiteY0" fmla="*/ 486687 h 5474907"/>
              <a:gd name="connsiteX1" fmla="*/ 1179095 w 2756274"/>
              <a:gd name="connsiteY1" fmla="*/ 5424 h 5474907"/>
              <a:gd name="connsiteX2" fmla="*/ 1034716 w 2756274"/>
              <a:gd name="connsiteY2" fmla="*/ 246057 h 5474907"/>
              <a:gd name="connsiteX3" fmla="*/ 1034716 w 2756274"/>
              <a:gd name="connsiteY3" fmla="*/ 534814 h 5474907"/>
              <a:gd name="connsiteX4" fmla="*/ 974558 w 2756274"/>
              <a:gd name="connsiteY4" fmla="*/ 859667 h 5474907"/>
              <a:gd name="connsiteX5" fmla="*/ 818147 w 2756274"/>
              <a:gd name="connsiteY5" fmla="*/ 1160456 h 5474907"/>
              <a:gd name="connsiteX6" fmla="*/ 770022 w 2756274"/>
              <a:gd name="connsiteY6" fmla="*/ 1737973 h 5474907"/>
              <a:gd name="connsiteX7" fmla="*/ 818147 w 2756274"/>
              <a:gd name="connsiteY7" fmla="*/ 1954540 h 5474907"/>
              <a:gd name="connsiteX8" fmla="*/ 830179 w 2756274"/>
              <a:gd name="connsiteY8" fmla="*/ 2279393 h 5474907"/>
              <a:gd name="connsiteX9" fmla="*/ 745958 w 2756274"/>
              <a:gd name="connsiteY9" fmla="*/ 2604246 h 5474907"/>
              <a:gd name="connsiteX10" fmla="*/ 625642 w 2756274"/>
              <a:gd name="connsiteY10" fmla="*/ 2929098 h 5474907"/>
              <a:gd name="connsiteX11" fmla="*/ 517358 w 2756274"/>
              <a:gd name="connsiteY11" fmla="*/ 3049414 h 5474907"/>
              <a:gd name="connsiteX12" fmla="*/ 372979 w 2756274"/>
              <a:gd name="connsiteY12" fmla="*/ 3205825 h 5474907"/>
              <a:gd name="connsiteX13" fmla="*/ 168442 w 2756274"/>
              <a:gd name="connsiteY13" fmla="*/ 3422393 h 5474907"/>
              <a:gd name="connsiteX14" fmla="*/ 84221 w 2756274"/>
              <a:gd name="connsiteY14" fmla="*/ 3578804 h 5474907"/>
              <a:gd name="connsiteX15" fmla="*/ 24063 w 2756274"/>
              <a:gd name="connsiteY15" fmla="*/ 3963814 h 5474907"/>
              <a:gd name="connsiteX16" fmla="*/ 0 w 2756274"/>
              <a:gd name="connsiteY16" fmla="*/ 4685709 h 5474907"/>
              <a:gd name="connsiteX17" fmla="*/ 24063 w 2756274"/>
              <a:gd name="connsiteY17" fmla="*/ 5154940 h 5474907"/>
              <a:gd name="connsiteX18" fmla="*/ 120316 w 2756274"/>
              <a:gd name="connsiteY18" fmla="*/ 5287288 h 5474907"/>
              <a:gd name="connsiteX19" fmla="*/ 228600 w 2756274"/>
              <a:gd name="connsiteY19" fmla="*/ 5359477 h 5474907"/>
              <a:gd name="connsiteX20" fmla="*/ 493295 w 2756274"/>
              <a:gd name="connsiteY20" fmla="*/ 5467761 h 5474907"/>
              <a:gd name="connsiteX21" fmla="*/ 914400 w 2756274"/>
              <a:gd name="connsiteY21" fmla="*/ 5455730 h 5474907"/>
              <a:gd name="connsiteX22" fmla="*/ 1215190 w 2756274"/>
              <a:gd name="connsiteY22" fmla="*/ 5383540 h 5474907"/>
              <a:gd name="connsiteX23" fmla="*/ 1263316 w 2756274"/>
              <a:gd name="connsiteY23" fmla="*/ 5275256 h 5474907"/>
              <a:gd name="connsiteX24" fmla="*/ 1311442 w 2756274"/>
              <a:gd name="connsiteY24" fmla="*/ 5082751 h 5474907"/>
              <a:gd name="connsiteX25" fmla="*/ 1299411 w 2756274"/>
              <a:gd name="connsiteY25" fmla="*/ 4769930 h 5474907"/>
              <a:gd name="connsiteX26" fmla="*/ 1287379 w 2756274"/>
              <a:gd name="connsiteY26" fmla="*/ 4553361 h 5474907"/>
              <a:gd name="connsiteX27" fmla="*/ 1263316 w 2756274"/>
              <a:gd name="connsiteY27" fmla="*/ 4312730 h 5474907"/>
              <a:gd name="connsiteX28" fmla="*/ 1371600 w 2756274"/>
              <a:gd name="connsiteY28" fmla="*/ 3771309 h 5474907"/>
              <a:gd name="connsiteX29" fmla="*/ 1443790 w 2756274"/>
              <a:gd name="connsiteY29" fmla="*/ 3663025 h 5474907"/>
              <a:gd name="connsiteX30" fmla="*/ 1540042 w 2756274"/>
              <a:gd name="connsiteY30" fmla="*/ 3554740 h 5474907"/>
              <a:gd name="connsiteX31" fmla="*/ 1900990 w 2756274"/>
              <a:gd name="connsiteY31" fmla="*/ 3229888 h 5474907"/>
              <a:gd name="connsiteX32" fmla="*/ 2009274 w 2756274"/>
              <a:gd name="connsiteY32" fmla="*/ 3085509 h 5474907"/>
              <a:gd name="connsiteX33" fmla="*/ 2093495 w 2756274"/>
              <a:gd name="connsiteY33" fmla="*/ 3013319 h 5474907"/>
              <a:gd name="connsiteX34" fmla="*/ 2213811 w 2756274"/>
              <a:gd name="connsiteY34" fmla="*/ 2856909 h 5474907"/>
              <a:gd name="connsiteX35" fmla="*/ 2346158 w 2756274"/>
              <a:gd name="connsiteY35" fmla="*/ 2724561 h 5474907"/>
              <a:gd name="connsiteX36" fmla="*/ 2418347 w 2756274"/>
              <a:gd name="connsiteY36" fmla="*/ 2652372 h 5474907"/>
              <a:gd name="connsiteX37" fmla="*/ 2598821 w 2756274"/>
              <a:gd name="connsiteY37" fmla="*/ 2399709 h 5474907"/>
              <a:gd name="connsiteX38" fmla="*/ 2755232 w 2756274"/>
              <a:gd name="connsiteY38" fmla="*/ 2110951 h 5474907"/>
              <a:gd name="connsiteX39" fmla="*/ 2538664 w 2756274"/>
              <a:gd name="connsiteY39" fmla="*/ 1750004 h 5474907"/>
              <a:gd name="connsiteX40" fmla="*/ 2598821 w 2756274"/>
              <a:gd name="connsiteY40" fmla="*/ 1473277 h 5474907"/>
              <a:gd name="connsiteX41" fmla="*/ 2442411 w 2756274"/>
              <a:gd name="connsiteY41" fmla="*/ 1268740 h 5474907"/>
              <a:gd name="connsiteX42" fmla="*/ 1780674 w 2756274"/>
              <a:gd name="connsiteY42" fmla="*/ 486687 h 5474907"/>
              <a:gd name="connsiteX0" fmla="*/ 1780674 w 2756411"/>
              <a:gd name="connsiteY0" fmla="*/ 486687 h 5474907"/>
              <a:gd name="connsiteX1" fmla="*/ 1179095 w 2756411"/>
              <a:gd name="connsiteY1" fmla="*/ 5424 h 5474907"/>
              <a:gd name="connsiteX2" fmla="*/ 1034716 w 2756411"/>
              <a:gd name="connsiteY2" fmla="*/ 246057 h 5474907"/>
              <a:gd name="connsiteX3" fmla="*/ 1034716 w 2756411"/>
              <a:gd name="connsiteY3" fmla="*/ 534814 h 5474907"/>
              <a:gd name="connsiteX4" fmla="*/ 974558 w 2756411"/>
              <a:gd name="connsiteY4" fmla="*/ 859667 h 5474907"/>
              <a:gd name="connsiteX5" fmla="*/ 818147 w 2756411"/>
              <a:gd name="connsiteY5" fmla="*/ 1160456 h 5474907"/>
              <a:gd name="connsiteX6" fmla="*/ 770022 w 2756411"/>
              <a:gd name="connsiteY6" fmla="*/ 1737973 h 5474907"/>
              <a:gd name="connsiteX7" fmla="*/ 818147 w 2756411"/>
              <a:gd name="connsiteY7" fmla="*/ 1954540 h 5474907"/>
              <a:gd name="connsiteX8" fmla="*/ 830179 w 2756411"/>
              <a:gd name="connsiteY8" fmla="*/ 2279393 h 5474907"/>
              <a:gd name="connsiteX9" fmla="*/ 745958 w 2756411"/>
              <a:gd name="connsiteY9" fmla="*/ 2604246 h 5474907"/>
              <a:gd name="connsiteX10" fmla="*/ 625642 w 2756411"/>
              <a:gd name="connsiteY10" fmla="*/ 2929098 h 5474907"/>
              <a:gd name="connsiteX11" fmla="*/ 517358 w 2756411"/>
              <a:gd name="connsiteY11" fmla="*/ 3049414 h 5474907"/>
              <a:gd name="connsiteX12" fmla="*/ 372979 w 2756411"/>
              <a:gd name="connsiteY12" fmla="*/ 3205825 h 5474907"/>
              <a:gd name="connsiteX13" fmla="*/ 168442 w 2756411"/>
              <a:gd name="connsiteY13" fmla="*/ 3422393 h 5474907"/>
              <a:gd name="connsiteX14" fmla="*/ 84221 w 2756411"/>
              <a:gd name="connsiteY14" fmla="*/ 3578804 h 5474907"/>
              <a:gd name="connsiteX15" fmla="*/ 24063 w 2756411"/>
              <a:gd name="connsiteY15" fmla="*/ 3963814 h 5474907"/>
              <a:gd name="connsiteX16" fmla="*/ 0 w 2756411"/>
              <a:gd name="connsiteY16" fmla="*/ 4685709 h 5474907"/>
              <a:gd name="connsiteX17" fmla="*/ 24063 w 2756411"/>
              <a:gd name="connsiteY17" fmla="*/ 5154940 h 5474907"/>
              <a:gd name="connsiteX18" fmla="*/ 120316 w 2756411"/>
              <a:gd name="connsiteY18" fmla="*/ 5287288 h 5474907"/>
              <a:gd name="connsiteX19" fmla="*/ 228600 w 2756411"/>
              <a:gd name="connsiteY19" fmla="*/ 5359477 h 5474907"/>
              <a:gd name="connsiteX20" fmla="*/ 493295 w 2756411"/>
              <a:gd name="connsiteY20" fmla="*/ 5467761 h 5474907"/>
              <a:gd name="connsiteX21" fmla="*/ 914400 w 2756411"/>
              <a:gd name="connsiteY21" fmla="*/ 5455730 h 5474907"/>
              <a:gd name="connsiteX22" fmla="*/ 1215190 w 2756411"/>
              <a:gd name="connsiteY22" fmla="*/ 5383540 h 5474907"/>
              <a:gd name="connsiteX23" fmla="*/ 1263316 w 2756411"/>
              <a:gd name="connsiteY23" fmla="*/ 5275256 h 5474907"/>
              <a:gd name="connsiteX24" fmla="*/ 1311442 w 2756411"/>
              <a:gd name="connsiteY24" fmla="*/ 5082751 h 5474907"/>
              <a:gd name="connsiteX25" fmla="*/ 1299411 w 2756411"/>
              <a:gd name="connsiteY25" fmla="*/ 4769930 h 5474907"/>
              <a:gd name="connsiteX26" fmla="*/ 1287379 w 2756411"/>
              <a:gd name="connsiteY26" fmla="*/ 4553361 h 5474907"/>
              <a:gd name="connsiteX27" fmla="*/ 1263316 w 2756411"/>
              <a:gd name="connsiteY27" fmla="*/ 4312730 h 5474907"/>
              <a:gd name="connsiteX28" fmla="*/ 1371600 w 2756411"/>
              <a:gd name="connsiteY28" fmla="*/ 3771309 h 5474907"/>
              <a:gd name="connsiteX29" fmla="*/ 1443790 w 2756411"/>
              <a:gd name="connsiteY29" fmla="*/ 3663025 h 5474907"/>
              <a:gd name="connsiteX30" fmla="*/ 1540042 w 2756411"/>
              <a:gd name="connsiteY30" fmla="*/ 3554740 h 5474907"/>
              <a:gd name="connsiteX31" fmla="*/ 1900990 w 2756411"/>
              <a:gd name="connsiteY31" fmla="*/ 3229888 h 5474907"/>
              <a:gd name="connsiteX32" fmla="*/ 2009274 w 2756411"/>
              <a:gd name="connsiteY32" fmla="*/ 3085509 h 5474907"/>
              <a:gd name="connsiteX33" fmla="*/ 2093495 w 2756411"/>
              <a:gd name="connsiteY33" fmla="*/ 3013319 h 5474907"/>
              <a:gd name="connsiteX34" fmla="*/ 2213811 w 2756411"/>
              <a:gd name="connsiteY34" fmla="*/ 2856909 h 5474907"/>
              <a:gd name="connsiteX35" fmla="*/ 2346158 w 2756411"/>
              <a:gd name="connsiteY35" fmla="*/ 2724561 h 5474907"/>
              <a:gd name="connsiteX36" fmla="*/ 2418347 w 2756411"/>
              <a:gd name="connsiteY36" fmla="*/ 2652372 h 5474907"/>
              <a:gd name="connsiteX37" fmla="*/ 2598821 w 2756411"/>
              <a:gd name="connsiteY37" fmla="*/ 2399709 h 5474907"/>
              <a:gd name="connsiteX38" fmla="*/ 2755232 w 2756411"/>
              <a:gd name="connsiteY38" fmla="*/ 2110951 h 5474907"/>
              <a:gd name="connsiteX39" fmla="*/ 2538664 w 2756411"/>
              <a:gd name="connsiteY39" fmla="*/ 1750004 h 5474907"/>
              <a:gd name="connsiteX40" fmla="*/ 2442411 w 2756411"/>
              <a:gd name="connsiteY40" fmla="*/ 1268740 h 5474907"/>
              <a:gd name="connsiteX41" fmla="*/ 1780674 w 2756411"/>
              <a:gd name="connsiteY41" fmla="*/ 486687 h 5474907"/>
              <a:gd name="connsiteX0" fmla="*/ 1780674 w 2757803"/>
              <a:gd name="connsiteY0" fmla="*/ 486687 h 5474907"/>
              <a:gd name="connsiteX1" fmla="*/ 1179095 w 2757803"/>
              <a:gd name="connsiteY1" fmla="*/ 5424 h 5474907"/>
              <a:gd name="connsiteX2" fmla="*/ 1034716 w 2757803"/>
              <a:gd name="connsiteY2" fmla="*/ 246057 h 5474907"/>
              <a:gd name="connsiteX3" fmla="*/ 1034716 w 2757803"/>
              <a:gd name="connsiteY3" fmla="*/ 534814 h 5474907"/>
              <a:gd name="connsiteX4" fmla="*/ 974558 w 2757803"/>
              <a:gd name="connsiteY4" fmla="*/ 859667 h 5474907"/>
              <a:gd name="connsiteX5" fmla="*/ 818147 w 2757803"/>
              <a:gd name="connsiteY5" fmla="*/ 1160456 h 5474907"/>
              <a:gd name="connsiteX6" fmla="*/ 770022 w 2757803"/>
              <a:gd name="connsiteY6" fmla="*/ 1737973 h 5474907"/>
              <a:gd name="connsiteX7" fmla="*/ 818147 w 2757803"/>
              <a:gd name="connsiteY7" fmla="*/ 1954540 h 5474907"/>
              <a:gd name="connsiteX8" fmla="*/ 830179 w 2757803"/>
              <a:gd name="connsiteY8" fmla="*/ 2279393 h 5474907"/>
              <a:gd name="connsiteX9" fmla="*/ 745958 w 2757803"/>
              <a:gd name="connsiteY9" fmla="*/ 2604246 h 5474907"/>
              <a:gd name="connsiteX10" fmla="*/ 625642 w 2757803"/>
              <a:gd name="connsiteY10" fmla="*/ 2929098 h 5474907"/>
              <a:gd name="connsiteX11" fmla="*/ 517358 w 2757803"/>
              <a:gd name="connsiteY11" fmla="*/ 3049414 h 5474907"/>
              <a:gd name="connsiteX12" fmla="*/ 372979 w 2757803"/>
              <a:gd name="connsiteY12" fmla="*/ 3205825 h 5474907"/>
              <a:gd name="connsiteX13" fmla="*/ 168442 w 2757803"/>
              <a:gd name="connsiteY13" fmla="*/ 3422393 h 5474907"/>
              <a:gd name="connsiteX14" fmla="*/ 84221 w 2757803"/>
              <a:gd name="connsiteY14" fmla="*/ 3578804 h 5474907"/>
              <a:gd name="connsiteX15" fmla="*/ 24063 w 2757803"/>
              <a:gd name="connsiteY15" fmla="*/ 3963814 h 5474907"/>
              <a:gd name="connsiteX16" fmla="*/ 0 w 2757803"/>
              <a:gd name="connsiteY16" fmla="*/ 4685709 h 5474907"/>
              <a:gd name="connsiteX17" fmla="*/ 24063 w 2757803"/>
              <a:gd name="connsiteY17" fmla="*/ 5154940 h 5474907"/>
              <a:gd name="connsiteX18" fmla="*/ 120316 w 2757803"/>
              <a:gd name="connsiteY18" fmla="*/ 5287288 h 5474907"/>
              <a:gd name="connsiteX19" fmla="*/ 228600 w 2757803"/>
              <a:gd name="connsiteY19" fmla="*/ 5359477 h 5474907"/>
              <a:gd name="connsiteX20" fmla="*/ 493295 w 2757803"/>
              <a:gd name="connsiteY20" fmla="*/ 5467761 h 5474907"/>
              <a:gd name="connsiteX21" fmla="*/ 914400 w 2757803"/>
              <a:gd name="connsiteY21" fmla="*/ 5455730 h 5474907"/>
              <a:gd name="connsiteX22" fmla="*/ 1215190 w 2757803"/>
              <a:gd name="connsiteY22" fmla="*/ 5383540 h 5474907"/>
              <a:gd name="connsiteX23" fmla="*/ 1263316 w 2757803"/>
              <a:gd name="connsiteY23" fmla="*/ 5275256 h 5474907"/>
              <a:gd name="connsiteX24" fmla="*/ 1311442 w 2757803"/>
              <a:gd name="connsiteY24" fmla="*/ 5082751 h 5474907"/>
              <a:gd name="connsiteX25" fmla="*/ 1299411 w 2757803"/>
              <a:gd name="connsiteY25" fmla="*/ 4769930 h 5474907"/>
              <a:gd name="connsiteX26" fmla="*/ 1287379 w 2757803"/>
              <a:gd name="connsiteY26" fmla="*/ 4553361 h 5474907"/>
              <a:gd name="connsiteX27" fmla="*/ 1263316 w 2757803"/>
              <a:gd name="connsiteY27" fmla="*/ 4312730 h 5474907"/>
              <a:gd name="connsiteX28" fmla="*/ 1371600 w 2757803"/>
              <a:gd name="connsiteY28" fmla="*/ 3771309 h 5474907"/>
              <a:gd name="connsiteX29" fmla="*/ 1443790 w 2757803"/>
              <a:gd name="connsiteY29" fmla="*/ 3663025 h 5474907"/>
              <a:gd name="connsiteX30" fmla="*/ 1540042 w 2757803"/>
              <a:gd name="connsiteY30" fmla="*/ 3554740 h 5474907"/>
              <a:gd name="connsiteX31" fmla="*/ 1900990 w 2757803"/>
              <a:gd name="connsiteY31" fmla="*/ 3229888 h 5474907"/>
              <a:gd name="connsiteX32" fmla="*/ 2009274 w 2757803"/>
              <a:gd name="connsiteY32" fmla="*/ 3085509 h 5474907"/>
              <a:gd name="connsiteX33" fmla="*/ 2093495 w 2757803"/>
              <a:gd name="connsiteY33" fmla="*/ 3013319 h 5474907"/>
              <a:gd name="connsiteX34" fmla="*/ 2213811 w 2757803"/>
              <a:gd name="connsiteY34" fmla="*/ 2856909 h 5474907"/>
              <a:gd name="connsiteX35" fmla="*/ 2346158 w 2757803"/>
              <a:gd name="connsiteY35" fmla="*/ 2724561 h 5474907"/>
              <a:gd name="connsiteX36" fmla="*/ 2418347 w 2757803"/>
              <a:gd name="connsiteY36" fmla="*/ 2652372 h 5474907"/>
              <a:gd name="connsiteX37" fmla="*/ 2598821 w 2757803"/>
              <a:gd name="connsiteY37" fmla="*/ 2399709 h 5474907"/>
              <a:gd name="connsiteX38" fmla="*/ 2755232 w 2757803"/>
              <a:gd name="connsiteY38" fmla="*/ 2110951 h 5474907"/>
              <a:gd name="connsiteX39" fmla="*/ 2538664 w 2757803"/>
              <a:gd name="connsiteY39" fmla="*/ 1750004 h 5474907"/>
              <a:gd name="connsiteX40" fmla="*/ 1780674 w 2757803"/>
              <a:gd name="connsiteY40" fmla="*/ 486687 h 5474907"/>
              <a:gd name="connsiteX0" fmla="*/ 1780674 w 2755936"/>
              <a:gd name="connsiteY0" fmla="*/ 486687 h 5474907"/>
              <a:gd name="connsiteX1" fmla="*/ 1179095 w 2755936"/>
              <a:gd name="connsiteY1" fmla="*/ 5424 h 5474907"/>
              <a:gd name="connsiteX2" fmla="*/ 1034716 w 2755936"/>
              <a:gd name="connsiteY2" fmla="*/ 246057 h 5474907"/>
              <a:gd name="connsiteX3" fmla="*/ 1034716 w 2755936"/>
              <a:gd name="connsiteY3" fmla="*/ 534814 h 5474907"/>
              <a:gd name="connsiteX4" fmla="*/ 974558 w 2755936"/>
              <a:gd name="connsiteY4" fmla="*/ 859667 h 5474907"/>
              <a:gd name="connsiteX5" fmla="*/ 818147 w 2755936"/>
              <a:gd name="connsiteY5" fmla="*/ 1160456 h 5474907"/>
              <a:gd name="connsiteX6" fmla="*/ 770022 w 2755936"/>
              <a:gd name="connsiteY6" fmla="*/ 1737973 h 5474907"/>
              <a:gd name="connsiteX7" fmla="*/ 818147 w 2755936"/>
              <a:gd name="connsiteY7" fmla="*/ 1954540 h 5474907"/>
              <a:gd name="connsiteX8" fmla="*/ 830179 w 2755936"/>
              <a:gd name="connsiteY8" fmla="*/ 2279393 h 5474907"/>
              <a:gd name="connsiteX9" fmla="*/ 745958 w 2755936"/>
              <a:gd name="connsiteY9" fmla="*/ 2604246 h 5474907"/>
              <a:gd name="connsiteX10" fmla="*/ 625642 w 2755936"/>
              <a:gd name="connsiteY10" fmla="*/ 2929098 h 5474907"/>
              <a:gd name="connsiteX11" fmla="*/ 517358 w 2755936"/>
              <a:gd name="connsiteY11" fmla="*/ 3049414 h 5474907"/>
              <a:gd name="connsiteX12" fmla="*/ 372979 w 2755936"/>
              <a:gd name="connsiteY12" fmla="*/ 3205825 h 5474907"/>
              <a:gd name="connsiteX13" fmla="*/ 168442 w 2755936"/>
              <a:gd name="connsiteY13" fmla="*/ 3422393 h 5474907"/>
              <a:gd name="connsiteX14" fmla="*/ 84221 w 2755936"/>
              <a:gd name="connsiteY14" fmla="*/ 3578804 h 5474907"/>
              <a:gd name="connsiteX15" fmla="*/ 24063 w 2755936"/>
              <a:gd name="connsiteY15" fmla="*/ 3963814 h 5474907"/>
              <a:gd name="connsiteX16" fmla="*/ 0 w 2755936"/>
              <a:gd name="connsiteY16" fmla="*/ 4685709 h 5474907"/>
              <a:gd name="connsiteX17" fmla="*/ 24063 w 2755936"/>
              <a:gd name="connsiteY17" fmla="*/ 5154940 h 5474907"/>
              <a:gd name="connsiteX18" fmla="*/ 120316 w 2755936"/>
              <a:gd name="connsiteY18" fmla="*/ 5287288 h 5474907"/>
              <a:gd name="connsiteX19" fmla="*/ 228600 w 2755936"/>
              <a:gd name="connsiteY19" fmla="*/ 5359477 h 5474907"/>
              <a:gd name="connsiteX20" fmla="*/ 493295 w 2755936"/>
              <a:gd name="connsiteY20" fmla="*/ 5467761 h 5474907"/>
              <a:gd name="connsiteX21" fmla="*/ 914400 w 2755936"/>
              <a:gd name="connsiteY21" fmla="*/ 5455730 h 5474907"/>
              <a:gd name="connsiteX22" fmla="*/ 1215190 w 2755936"/>
              <a:gd name="connsiteY22" fmla="*/ 5383540 h 5474907"/>
              <a:gd name="connsiteX23" fmla="*/ 1263316 w 2755936"/>
              <a:gd name="connsiteY23" fmla="*/ 5275256 h 5474907"/>
              <a:gd name="connsiteX24" fmla="*/ 1311442 w 2755936"/>
              <a:gd name="connsiteY24" fmla="*/ 5082751 h 5474907"/>
              <a:gd name="connsiteX25" fmla="*/ 1299411 w 2755936"/>
              <a:gd name="connsiteY25" fmla="*/ 4769930 h 5474907"/>
              <a:gd name="connsiteX26" fmla="*/ 1287379 w 2755936"/>
              <a:gd name="connsiteY26" fmla="*/ 4553361 h 5474907"/>
              <a:gd name="connsiteX27" fmla="*/ 1263316 w 2755936"/>
              <a:gd name="connsiteY27" fmla="*/ 4312730 h 5474907"/>
              <a:gd name="connsiteX28" fmla="*/ 1371600 w 2755936"/>
              <a:gd name="connsiteY28" fmla="*/ 3771309 h 5474907"/>
              <a:gd name="connsiteX29" fmla="*/ 1443790 w 2755936"/>
              <a:gd name="connsiteY29" fmla="*/ 3663025 h 5474907"/>
              <a:gd name="connsiteX30" fmla="*/ 1540042 w 2755936"/>
              <a:gd name="connsiteY30" fmla="*/ 3554740 h 5474907"/>
              <a:gd name="connsiteX31" fmla="*/ 1900990 w 2755936"/>
              <a:gd name="connsiteY31" fmla="*/ 3229888 h 5474907"/>
              <a:gd name="connsiteX32" fmla="*/ 2009274 w 2755936"/>
              <a:gd name="connsiteY32" fmla="*/ 3085509 h 5474907"/>
              <a:gd name="connsiteX33" fmla="*/ 2093495 w 2755936"/>
              <a:gd name="connsiteY33" fmla="*/ 3013319 h 5474907"/>
              <a:gd name="connsiteX34" fmla="*/ 2213811 w 2755936"/>
              <a:gd name="connsiteY34" fmla="*/ 2856909 h 5474907"/>
              <a:gd name="connsiteX35" fmla="*/ 2346158 w 2755936"/>
              <a:gd name="connsiteY35" fmla="*/ 2724561 h 5474907"/>
              <a:gd name="connsiteX36" fmla="*/ 2418347 w 2755936"/>
              <a:gd name="connsiteY36" fmla="*/ 2652372 h 5474907"/>
              <a:gd name="connsiteX37" fmla="*/ 2598821 w 2755936"/>
              <a:gd name="connsiteY37" fmla="*/ 2399709 h 5474907"/>
              <a:gd name="connsiteX38" fmla="*/ 2755232 w 2755936"/>
              <a:gd name="connsiteY38" fmla="*/ 2110951 h 5474907"/>
              <a:gd name="connsiteX39" fmla="*/ 2298033 w 2755936"/>
              <a:gd name="connsiteY39" fmla="*/ 1533436 h 5474907"/>
              <a:gd name="connsiteX40" fmla="*/ 1780674 w 2755936"/>
              <a:gd name="connsiteY40" fmla="*/ 486687 h 5474907"/>
              <a:gd name="connsiteX0" fmla="*/ 1888959 w 2755900"/>
              <a:gd name="connsiteY0" fmla="*/ 852639 h 5491944"/>
              <a:gd name="connsiteX1" fmla="*/ 1179095 w 2755900"/>
              <a:gd name="connsiteY1" fmla="*/ 22461 h 5491944"/>
              <a:gd name="connsiteX2" fmla="*/ 1034716 w 2755900"/>
              <a:gd name="connsiteY2" fmla="*/ 263094 h 5491944"/>
              <a:gd name="connsiteX3" fmla="*/ 1034716 w 2755900"/>
              <a:gd name="connsiteY3" fmla="*/ 551851 h 5491944"/>
              <a:gd name="connsiteX4" fmla="*/ 974558 w 2755900"/>
              <a:gd name="connsiteY4" fmla="*/ 876704 h 5491944"/>
              <a:gd name="connsiteX5" fmla="*/ 818147 w 2755900"/>
              <a:gd name="connsiteY5" fmla="*/ 1177493 h 5491944"/>
              <a:gd name="connsiteX6" fmla="*/ 770022 w 2755900"/>
              <a:gd name="connsiteY6" fmla="*/ 1755010 h 5491944"/>
              <a:gd name="connsiteX7" fmla="*/ 818147 w 2755900"/>
              <a:gd name="connsiteY7" fmla="*/ 1971577 h 5491944"/>
              <a:gd name="connsiteX8" fmla="*/ 830179 w 2755900"/>
              <a:gd name="connsiteY8" fmla="*/ 2296430 h 5491944"/>
              <a:gd name="connsiteX9" fmla="*/ 745958 w 2755900"/>
              <a:gd name="connsiteY9" fmla="*/ 2621283 h 5491944"/>
              <a:gd name="connsiteX10" fmla="*/ 625642 w 2755900"/>
              <a:gd name="connsiteY10" fmla="*/ 2946135 h 5491944"/>
              <a:gd name="connsiteX11" fmla="*/ 517358 w 2755900"/>
              <a:gd name="connsiteY11" fmla="*/ 3066451 h 5491944"/>
              <a:gd name="connsiteX12" fmla="*/ 372979 w 2755900"/>
              <a:gd name="connsiteY12" fmla="*/ 3222862 h 5491944"/>
              <a:gd name="connsiteX13" fmla="*/ 168442 w 2755900"/>
              <a:gd name="connsiteY13" fmla="*/ 3439430 h 5491944"/>
              <a:gd name="connsiteX14" fmla="*/ 84221 w 2755900"/>
              <a:gd name="connsiteY14" fmla="*/ 3595841 h 5491944"/>
              <a:gd name="connsiteX15" fmla="*/ 24063 w 2755900"/>
              <a:gd name="connsiteY15" fmla="*/ 3980851 h 5491944"/>
              <a:gd name="connsiteX16" fmla="*/ 0 w 2755900"/>
              <a:gd name="connsiteY16" fmla="*/ 4702746 h 5491944"/>
              <a:gd name="connsiteX17" fmla="*/ 24063 w 2755900"/>
              <a:gd name="connsiteY17" fmla="*/ 5171977 h 5491944"/>
              <a:gd name="connsiteX18" fmla="*/ 120316 w 2755900"/>
              <a:gd name="connsiteY18" fmla="*/ 5304325 h 5491944"/>
              <a:gd name="connsiteX19" fmla="*/ 228600 w 2755900"/>
              <a:gd name="connsiteY19" fmla="*/ 5376514 h 5491944"/>
              <a:gd name="connsiteX20" fmla="*/ 493295 w 2755900"/>
              <a:gd name="connsiteY20" fmla="*/ 5484798 h 5491944"/>
              <a:gd name="connsiteX21" fmla="*/ 914400 w 2755900"/>
              <a:gd name="connsiteY21" fmla="*/ 5472767 h 5491944"/>
              <a:gd name="connsiteX22" fmla="*/ 1215190 w 2755900"/>
              <a:gd name="connsiteY22" fmla="*/ 5400577 h 5491944"/>
              <a:gd name="connsiteX23" fmla="*/ 1263316 w 2755900"/>
              <a:gd name="connsiteY23" fmla="*/ 5292293 h 5491944"/>
              <a:gd name="connsiteX24" fmla="*/ 1311442 w 2755900"/>
              <a:gd name="connsiteY24" fmla="*/ 5099788 h 5491944"/>
              <a:gd name="connsiteX25" fmla="*/ 1299411 w 2755900"/>
              <a:gd name="connsiteY25" fmla="*/ 4786967 h 5491944"/>
              <a:gd name="connsiteX26" fmla="*/ 1287379 w 2755900"/>
              <a:gd name="connsiteY26" fmla="*/ 4570398 h 5491944"/>
              <a:gd name="connsiteX27" fmla="*/ 1263316 w 2755900"/>
              <a:gd name="connsiteY27" fmla="*/ 4329767 h 5491944"/>
              <a:gd name="connsiteX28" fmla="*/ 1371600 w 2755900"/>
              <a:gd name="connsiteY28" fmla="*/ 3788346 h 5491944"/>
              <a:gd name="connsiteX29" fmla="*/ 1443790 w 2755900"/>
              <a:gd name="connsiteY29" fmla="*/ 3680062 h 5491944"/>
              <a:gd name="connsiteX30" fmla="*/ 1540042 w 2755900"/>
              <a:gd name="connsiteY30" fmla="*/ 3571777 h 5491944"/>
              <a:gd name="connsiteX31" fmla="*/ 1900990 w 2755900"/>
              <a:gd name="connsiteY31" fmla="*/ 3246925 h 5491944"/>
              <a:gd name="connsiteX32" fmla="*/ 2009274 w 2755900"/>
              <a:gd name="connsiteY32" fmla="*/ 3102546 h 5491944"/>
              <a:gd name="connsiteX33" fmla="*/ 2093495 w 2755900"/>
              <a:gd name="connsiteY33" fmla="*/ 3030356 h 5491944"/>
              <a:gd name="connsiteX34" fmla="*/ 2213811 w 2755900"/>
              <a:gd name="connsiteY34" fmla="*/ 2873946 h 5491944"/>
              <a:gd name="connsiteX35" fmla="*/ 2346158 w 2755900"/>
              <a:gd name="connsiteY35" fmla="*/ 2741598 h 5491944"/>
              <a:gd name="connsiteX36" fmla="*/ 2418347 w 2755900"/>
              <a:gd name="connsiteY36" fmla="*/ 2669409 h 5491944"/>
              <a:gd name="connsiteX37" fmla="*/ 2598821 w 2755900"/>
              <a:gd name="connsiteY37" fmla="*/ 2416746 h 5491944"/>
              <a:gd name="connsiteX38" fmla="*/ 2755232 w 2755900"/>
              <a:gd name="connsiteY38" fmla="*/ 2127988 h 5491944"/>
              <a:gd name="connsiteX39" fmla="*/ 2298033 w 2755900"/>
              <a:gd name="connsiteY39" fmla="*/ 1550473 h 5491944"/>
              <a:gd name="connsiteX40" fmla="*/ 1888959 w 2755900"/>
              <a:gd name="connsiteY40" fmla="*/ 852639 h 5491944"/>
              <a:gd name="connsiteX0" fmla="*/ 1888959 w 2755900"/>
              <a:gd name="connsiteY0" fmla="*/ 833928 h 5473233"/>
              <a:gd name="connsiteX1" fmla="*/ 1179095 w 2755900"/>
              <a:gd name="connsiteY1" fmla="*/ 3750 h 5473233"/>
              <a:gd name="connsiteX2" fmla="*/ 1034716 w 2755900"/>
              <a:gd name="connsiteY2" fmla="*/ 244383 h 5473233"/>
              <a:gd name="connsiteX3" fmla="*/ 1034716 w 2755900"/>
              <a:gd name="connsiteY3" fmla="*/ 533140 h 5473233"/>
              <a:gd name="connsiteX4" fmla="*/ 974558 w 2755900"/>
              <a:gd name="connsiteY4" fmla="*/ 857993 h 5473233"/>
              <a:gd name="connsiteX5" fmla="*/ 818147 w 2755900"/>
              <a:gd name="connsiteY5" fmla="*/ 1158782 h 5473233"/>
              <a:gd name="connsiteX6" fmla="*/ 770022 w 2755900"/>
              <a:gd name="connsiteY6" fmla="*/ 1736299 h 5473233"/>
              <a:gd name="connsiteX7" fmla="*/ 818147 w 2755900"/>
              <a:gd name="connsiteY7" fmla="*/ 1952866 h 5473233"/>
              <a:gd name="connsiteX8" fmla="*/ 830179 w 2755900"/>
              <a:gd name="connsiteY8" fmla="*/ 2277719 h 5473233"/>
              <a:gd name="connsiteX9" fmla="*/ 745958 w 2755900"/>
              <a:gd name="connsiteY9" fmla="*/ 2602572 h 5473233"/>
              <a:gd name="connsiteX10" fmla="*/ 625642 w 2755900"/>
              <a:gd name="connsiteY10" fmla="*/ 2927424 h 5473233"/>
              <a:gd name="connsiteX11" fmla="*/ 517358 w 2755900"/>
              <a:gd name="connsiteY11" fmla="*/ 3047740 h 5473233"/>
              <a:gd name="connsiteX12" fmla="*/ 372979 w 2755900"/>
              <a:gd name="connsiteY12" fmla="*/ 3204151 h 5473233"/>
              <a:gd name="connsiteX13" fmla="*/ 168442 w 2755900"/>
              <a:gd name="connsiteY13" fmla="*/ 3420719 h 5473233"/>
              <a:gd name="connsiteX14" fmla="*/ 84221 w 2755900"/>
              <a:gd name="connsiteY14" fmla="*/ 3577130 h 5473233"/>
              <a:gd name="connsiteX15" fmla="*/ 24063 w 2755900"/>
              <a:gd name="connsiteY15" fmla="*/ 3962140 h 5473233"/>
              <a:gd name="connsiteX16" fmla="*/ 0 w 2755900"/>
              <a:gd name="connsiteY16" fmla="*/ 4684035 h 5473233"/>
              <a:gd name="connsiteX17" fmla="*/ 24063 w 2755900"/>
              <a:gd name="connsiteY17" fmla="*/ 5153266 h 5473233"/>
              <a:gd name="connsiteX18" fmla="*/ 120316 w 2755900"/>
              <a:gd name="connsiteY18" fmla="*/ 5285614 h 5473233"/>
              <a:gd name="connsiteX19" fmla="*/ 228600 w 2755900"/>
              <a:gd name="connsiteY19" fmla="*/ 5357803 h 5473233"/>
              <a:gd name="connsiteX20" fmla="*/ 493295 w 2755900"/>
              <a:gd name="connsiteY20" fmla="*/ 5466087 h 5473233"/>
              <a:gd name="connsiteX21" fmla="*/ 914400 w 2755900"/>
              <a:gd name="connsiteY21" fmla="*/ 5454056 h 5473233"/>
              <a:gd name="connsiteX22" fmla="*/ 1215190 w 2755900"/>
              <a:gd name="connsiteY22" fmla="*/ 5381866 h 5473233"/>
              <a:gd name="connsiteX23" fmla="*/ 1263316 w 2755900"/>
              <a:gd name="connsiteY23" fmla="*/ 5273582 h 5473233"/>
              <a:gd name="connsiteX24" fmla="*/ 1311442 w 2755900"/>
              <a:gd name="connsiteY24" fmla="*/ 5081077 h 5473233"/>
              <a:gd name="connsiteX25" fmla="*/ 1299411 w 2755900"/>
              <a:gd name="connsiteY25" fmla="*/ 4768256 h 5473233"/>
              <a:gd name="connsiteX26" fmla="*/ 1287379 w 2755900"/>
              <a:gd name="connsiteY26" fmla="*/ 4551687 h 5473233"/>
              <a:gd name="connsiteX27" fmla="*/ 1263316 w 2755900"/>
              <a:gd name="connsiteY27" fmla="*/ 4311056 h 5473233"/>
              <a:gd name="connsiteX28" fmla="*/ 1371600 w 2755900"/>
              <a:gd name="connsiteY28" fmla="*/ 3769635 h 5473233"/>
              <a:gd name="connsiteX29" fmla="*/ 1443790 w 2755900"/>
              <a:gd name="connsiteY29" fmla="*/ 3661351 h 5473233"/>
              <a:gd name="connsiteX30" fmla="*/ 1540042 w 2755900"/>
              <a:gd name="connsiteY30" fmla="*/ 3553066 h 5473233"/>
              <a:gd name="connsiteX31" fmla="*/ 1900990 w 2755900"/>
              <a:gd name="connsiteY31" fmla="*/ 3228214 h 5473233"/>
              <a:gd name="connsiteX32" fmla="*/ 2009274 w 2755900"/>
              <a:gd name="connsiteY32" fmla="*/ 3083835 h 5473233"/>
              <a:gd name="connsiteX33" fmla="*/ 2093495 w 2755900"/>
              <a:gd name="connsiteY33" fmla="*/ 3011645 h 5473233"/>
              <a:gd name="connsiteX34" fmla="*/ 2213811 w 2755900"/>
              <a:gd name="connsiteY34" fmla="*/ 2855235 h 5473233"/>
              <a:gd name="connsiteX35" fmla="*/ 2346158 w 2755900"/>
              <a:gd name="connsiteY35" fmla="*/ 2722887 h 5473233"/>
              <a:gd name="connsiteX36" fmla="*/ 2418347 w 2755900"/>
              <a:gd name="connsiteY36" fmla="*/ 2650698 h 5473233"/>
              <a:gd name="connsiteX37" fmla="*/ 2598821 w 2755900"/>
              <a:gd name="connsiteY37" fmla="*/ 2398035 h 5473233"/>
              <a:gd name="connsiteX38" fmla="*/ 2755232 w 2755900"/>
              <a:gd name="connsiteY38" fmla="*/ 2109277 h 5473233"/>
              <a:gd name="connsiteX39" fmla="*/ 2298033 w 2755900"/>
              <a:gd name="connsiteY39" fmla="*/ 1531762 h 5473233"/>
              <a:gd name="connsiteX40" fmla="*/ 1888959 w 2755900"/>
              <a:gd name="connsiteY40" fmla="*/ 833928 h 5473233"/>
              <a:gd name="connsiteX0" fmla="*/ 1870391 w 2737332"/>
              <a:gd name="connsiteY0" fmla="*/ 833928 h 5473233"/>
              <a:gd name="connsiteX1" fmla="*/ 1160527 w 2737332"/>
              <a:gd name="connsiteY1" fmla="*/ 3750 h 5473233"/>
              <a:gd name="connsiteX2" fmla="*/ 1016148 w 2737332"/>
              <a:gd name="connsiteY2" fmla="*/ 244383 h 5473233"/>
              <a:gd name="connsiteX3" fmla="*/ 1016148 w 2737332"/>
              <a:gd name="connsiteY3" fmla="*/ 533140 h 5473233"/>
              <a:gd name="connsiteX4" fmla="*/ 955990 w 2737332"/>
              <a:gd name="connsiteY4" fmla="*/ 857993 h 5473233"/>
              <a:gd name="connsiteX5" fmla="*/ 799579 w 2737332"/>
              <a:gd name="connsiteY5" fmla="*/ 1158782 h 5473233"/>
              <a:gd name="connsiteX6" fmla="*/ 751454 w 2737332"/>
              <a:gd name="connsiteY6" fmla="*/ 1736299 h 5473233"/>
              <a:gd name="connsiteX7" fmla="*/ 799579 w 2737332"/>
              <a:gd name="connsiteY7" fmla="*/ 1952866 h 5473233"/>
              <a:gd name="connsiteX8" fmla="*/ 811611 w 2737332"/>
              <a:gd name="connsiteY8" fmla="*/ 2277719 h 5473233"/>
              <a:gd name="connsiteX9" fmla="*/ 727390 w 2737332"/>
              <a:gd name="connsiteY9" fmla="*/ 2602572 h 5473233"/>
              <a:gd name="connsiteX10" fmla="*/ 607074 w 2737332"/>
              <a:gd name="connsiteY10" fmla="*/ 2927424 h 5473233"/>
              <a:gd name="connsiteX11" fmla="*/ 498790 w 2737332"/>
              <a:gd name="connsiteY11" fmla="*/ 3047740 h 5473233"/>
              <a:gd name="connsiteX12" fmla="*/ 354411 w 2737332"/>
              <a:gd name="connsiteY12" fmla="*/ 3204151 h 5473233"/>
              <a:gd name="connsiteX13" fmla="*/ 149874 w 2737332"/>
              <a:gd name="connsiteY13" fmla="*/ 3420719 h 5473233"/>
              <a:gd name="connsiteX14" fmla="*/ 65653 w 2737332"/>
              <a:gd name="connsiteY14" fmla="*/ 3577130 h 5473233"/>
              <a:gd name="connsiteX15" fmla="*/ 5495 w 2737332"/>
              <a:gd name="connsiteY15" fmla="*/ 3962140 h 5473233"/>
              <a:gd name="connsiteX16" fmla="*/ 270190 w 2737332"/>
              <a:gd name="connsiteY16" fmla="*/ 4599814 h 5473233"/>
              <a:gd name="connsiteX17" fmla="*/ 5495 w 2737332"/>
              <a:gd name="connsiteY17" fmla="*/ 5153266 h 5473233"/>
              <a:gd name="connsiteX18" fmla="*/ 101748 w 2737332"/>
              <a:gd name="connsiteY18" fmla="*/ 5285614 h 5473233"/>
              <a:gd name="connsiteX19" fmla="*/ 210032 w 2737332"/>
              <a:gd name="connsiteY19" fmla="*/ 5357803 h 5473233"/>
              <a:gd name="connsiteX20" fmla="*/ 474727 w 2737332"/>
              <a:gd name="connsiteY20" fmla="*/ 5466087 h 5473233"/>
              <a:gd name="connsiteX21" fmla="*/ 895832 w 2737332"/>
              <a:gd name="connsiteY21" fmla="*/ 5454056 h 5473233"/>
              <a:gd name="connsiteX22" fmla="*/ 1196622 w 2737332"/>
              <a:gd name="connsiteY22" fmla="*/ 5381866 h 5473233"/>
              <a:gd name="connsiteX23" fmla="*/ 1244748 w 2737332"/>
              <a:gd name="connsiteY23" fmla="*/ 5273582 h 5473233"/>
              <a:gd name="connsiteX24" fmla="*/ 1292874 w 2737332"/>
              <a:gd name="connsiteY24" fmla="*/ 5081077 h 5473233"/>
              <a:gd name="connsiteX25" fmla="*/ 1280843 w 2737332"/>
              <a:gd name="connsiteY25" fmla="*/ 4768256 h 5473233"/>
              <a:gd name="connsiteX26" fmla="*/ 1268811 w 2737332"/>
              <a:gd name="connsiteY26" fmla="*/ 4551687 h 5473233"/>
              <a:gd name="connsiteX27" fmla="*/ 1244748 w 2737332"/>
              <a:gd name="connsiteY27" fmla="*/ 4311056 h 5473233"/>
              <a:gd name="connsiteX28" fmla="*/ 1353032 w 2737332"/>
              <a:gd name="connsiteY28" fmla="*/ 3769635 h 5473233"/>
              <a:gd name="connsiteX29" fmla="*/ 1425222 w 2737332"/>
              <a:gd name="connsiteY29" fmla="*/ 3661351 h 5473233"/>
              <a:gd name="connsiteX30" fmla="*/ 1521474 w 2737332"/>
              <a:gd name="connsiteY30" fmla="*/ 3553066 h 5473233"/>
              <a:gd name="connsiteX31" fmla="*/ 1882422 w 2737332"/>
              <a:gd name="connsiteY31" fmla="*/ 3228214 h 5473233"/>
              <a:gd name="connsiteX32" fmla="*/ 1990706 w 2737332"/>
              <a:gd name="connsiteY32" fmla="*/ 3083835 h 5473233"/>
              <a:gd name="connsiteX33" fmla="*/ 2074927 w 2737332"/>
              <a:gd name="connsiteY33" fmla="*/ 3011645 h 5473233"/>
              <a:gd name="connsiteX34" fmla="*/ 2195243 w 2737332"/>
              <a:gd name="connsiteY34" fmla="*/ 2855235 h 5473233"/>
              <a:gd name="connsiteX35" fmla="*/ 2327590 w 2737332"/>
              <a:gd name="connsiteY35" fmla="*/ 2722887 h 5473233"/>
              <a:gd name="connsiteX36" fmla="*/ 2399779 w 2737332"/>
              <a:gd name="connsiteY36" fmla="*/ 2650698 h 5473233"/>
              <a:gd name="connsiteX37" fmla="*/ 2580253 w 2737332"/>
              <a:gd name="connsiteY37" fmla="*/ 2398035 h 5473233"/>
              <a:gd name="connsiteX38" fmla="*/ 2736664 w 2737332"/>
              <a:gd name="connsiteY38" fmla="*/ 2109277 h 5473233"/>
              <a:gd name="connsiteX39" fmla="*/ 2279465 w 2737332"/>
              <a:gd name="connsiteY39" fmla="*/ 1531762 h 5473233"/>
              <a:gd name="connsiteX40" fmla="*/ 1870391 w 2737332"/>
              <a:gd name="connsiteY40" fmla="*/ 833928 h 5473233"/>
              <a:gd name="connsiteX0" fmla="*/ 1870391 w 2737332"/>
              <a:gd name="connsiteY0" fmla="*/ 833928 h 5473233"/>
              <a:gd name="connsiteX1" fmla="*/ 1160527 w 2737332"/>
              <a:gd name="connsiteY1" fmla="*/ 3750 h 5473233"/>
              <a:gd name="connsiteX2" fmla="*/ 1016148 w 2737332"/>
              <a:gd name="connsiteY2" fmla="*/ 244383 h 5473233"/>
              <a:gd name="connsiteX3" fmla="*/ 1016148 w 2737332"/>
              <a:gd name="connsiteY3" fmla="*/ 533140 h 5473233"/>
              <a:gd name="connsiteX4" fmla="*/ 955990 w 2737332"/>
              <a:gd name="connsiteY4" fmla="*/ 857993 h 5473233"/>
              <a:gd name="connsiteX5" fmla="*/ 799579 w 2737332"/>
              <a:gd name="connsiteY5" fmla="*/ 1158782 h 5473233"/>
              <a:gd name="connsiteX6" fmla="*/ 751454 w 2737332"/>
              <a:gd name="connsiteY6" fmla="*/ 1736299 h 5473233"/>
              <a:gd name="connsiteX7" fmla="*/ 799579 w 2737332"/>
              <a:gd name="connsiteY7" fmla="*/ 1952866 h 5473233"/>
              <a:gd name="connsiteX8" fmla="*/ 811611 w 2737332"/>
              <a:gd name="connsiteY8" fmla="*/ 2277719 h 5473233"/>
              <a:gd name="connsiteX9" fmla="*/ 727390 w 2737332"/>
              <a:gd name="connsiteY9" fmla="*/ 2602572 h 5473233"/>
              <a:gd name="connsiteX10" fmla="*/ 607074 w 2737332"/>
              <a:gd name="connsiteY10" fmla="*/ 2927424 h 5473233"/>
              <a:gd name="connsiteX11" fmla="*/ 498790 w 2737332"/>
              <a:gd name="connsiteY11" fmla="*/ 3047740 h 5473233"/>
              <a:gd name="connsiteX12" fmla="*/ 354411 w 2737332"/>
              <a:gd name="connsiteY12" fmla="*/ 3204151 h 5473233"/>
              <a:gd name="connsiteX13" fmla="*/ 149874 w 2737332"/>
              <a:gd name="connsiteY13" fmla="*/ 3420719 h 5473233"/>
              <a:gd name="connsiteX14" fmla="*/ 65653 w 2737332"/>
              <a:gd name="connsiteY14" fmla="*/ 3577130 h 5473233"/>
              <a:gd name="connsiteX15" fmla="*/ 270190 w 2737332"/>
              <a:gd name="connsiteY15" fmla="*/ 4599814 h 5473233"/>
              <a:gd name="connsiteX16" fmla="*/ 5495 w 2737332"/>
              <a:gd name="connsiteY16" fmla="*/ 5153266 h 5473233"/>
              <a:gd name="connsiteX17" fmla="*/ 101748 w 2737332"/>
              <a:gd name="connsiteY17" fmla="*/ 5285614 h 5473233"/>
              <a:gd name="connsiteX18" fmla="*/ 210032 w 2737332"/>
              <a:gd name="connsiteY18" fmla="*/ 5357803 h 5473233"/>
              <a:gd name="connsiteX19" fmla="*/ 474727 w 2737332"/>
              <a:gd name="connsiteY19" fmla="*/ 5466087 h 5473233"/>
              <a:gd name="connsiteX20" fmla="*/ 895832 w 2737332"/>
              <a:gd name="connsiteY20" fmla="*/ 5454056 h 5473233"/>
              <a:gd name="connsiteX21" fmla="*/ 1196622 w 2737332"/>
              <a:gd name="connsiteY21" fmla="*/ 5381866 h 5473233"/>
              <a:gd name="connsiteX22" fmla="*/ 1244748 w 2737332"/>
              <a:gd name="connsiteY22" fmla="*/ 5273582 h 5473233"/>
              <a:gd name="connsiteX23" fmla="*/ 1292874 w 2737332"/>
              <a:gd name="connsiteY23" fmla="*/ 5081077 h 5473233"/>
              <a:gd name="connsiteX24" fmla="*/ 1280843 w 2737332"/>
              <a:gd name="connsiteY24" fmla="*/ 4768256 h 5473233"/>
              <a:gd name="connsiteX25" fmla="*/ 1268811 w 2737332"/>
              <a:gd name="connsiteY25" fmla="*/ 4551687 h 5473233"/>
              <a:gd name="connsiteX26" fmla="*/ 1244748 w 2737332"/>
              <a:gd name="connsiteY26" fmla="*/ 4311056 h 5473233"/>
              <a:gd name="connsiteX27" fmla="*/ 1353032 w 2737332"/>
              <a:gd name="connsiteY27" fmla="*/ 3769635 h 5473233"/>
              <a:gd name="connsiteX28" fmla="*/ 1425222 w 2737332"/>
              <a:gd name="connsiteY28" fmla="*/ 3661351 h 5473233"/>
              <a:gd name="connsiteX29" fmla="*/ 1521474 w 2737332"/>
              <a:gd name="connsiteY29" fmla="*/ 3553066 h 5473233"/>
              <a:gd name="connsiteX30" fmla="*/ 1882422 w 2737332"/>
              <a:gd name="connsiteY30" fmla="*/ 3228214 h 5473233"/>
              <a:gd name="connsiteX31" fmla="*/ 1990706 w 2737332"/>
              <a:gd name="connsiteY31" fmla="*/ 3083835 h 5473233"/>
              <a:gd name="connsiteX32" fmla="*/ 2074927 w 2737332"/>
              <a:gd name="connsiteY32" fmla="*/ 3011645 h 5473233"/>
              <a:gd name="connsiteX33" fmla="*/ 2195243 w 2737332"/>
              <a:gd name="connsiteY33" fmla="*/ 2855235 h 5473233"/>
              <a:gd name="connsiteX34" fmla="*/ 2327590 w 2737332"/>
              <a:gd name="connsiteY34" fmla="*/ 2722887 h 5473233"/>
              <a:gd name="connsiteX35" fmla="*/ 2399779 w 2737332"/>
              <a:gd name="connsiteY35" fmla="*/ 2650698 h 5473233"/>
              <a:gd name="connsiteX36" fmla="*/ 2580253 w 2737332"/>
              <a:gd name="connsiteY36" fmla="*/ 2398035 h 5473233"/>
              <a:gd name="connsiteX37" fmla="*/ 2736664 w 2737332"/>
              <a:gd name="connsiteY37" fmla="*/ 2109277 h 5473233"/>
              <a:gd name="connsiteX38" fmla="*/ 2279465 w 2737332"/>
              <a:gd name="connsiteY38" fmla="*/ 1531762 h 5473233"/>
              <a:gd name="connsiteX39" fmla="*/ 1870391 w 2737332"/>
              <a:gd name="connsiteY39" fmla="*/ 833928 h 5473233"/>
              <a:gd name="connsiteX0" fmla="*/ 1870391 w 2737332"/>
              <a:gd name="connsiteY0" fmla="*/ 833928 h 5473233"/>
              <a:gd name="connsiteX1" fmla="*/ 1160527 w 2737332"/>
              <a:gd name="connsiteY1" fmla="*/ 3750 h 5473233"/>
              <a:gd name="connsiteX2" fmla="*/ 1016148 w 2737332"/>
              <a:gd name="connsiteY2" fmla="*/ 244383 h 5473233"/>
              <a:gd name="connsiteX3" fmla="*/ 1016148 w 2737332"/>
              <a:gd name="connsiteY3" fmla="*/ 533140 h 5473233"/>
              <a:gd name="connsiteX4" fmla="*/ 955990 w 2737332"/>
              <a:gd name="connsiteY4" fmla="*/ 857993 h 5473233"/>
              <a:gd name="connsiteX5" fmla="*/ 799579 w 2737332"/>
              <a:gd name="connsiteY5" fmla="*/ 1158782 h 5473233"/>
              <a:gd name="connsiteX6" fmla="*/ 751454 w 2737332"/>
              <a:gd name="connsiteY6" fmla="*/ 1736299 h 5473233"/>
              <a:gd name="connsiteX7" fmla="*/ 799579 w 2737332"/>
              <a:gd name="connsiteY7" fmla="*/ 1952866 h 5473233"/>
              <a:gd name="connsiteX8" fmla="*/ 811611 w 2737332"/>
              <a:gd name="connsiteY8" fmla="*/ 2277719 h 5473233"/>
              <a:gd name="connsiteX9" fmla="*/ 727390 w 2737332"/>
              <a:gd name="connsiteY9" fmla="*/ 2602572 h 5473233"/>
              <a:gd name="connsiteX10" fmla="*/ 607074 w 2737332"/>
              <a:gd name="connsiteY10" fmla="*/ 2927424 h 5473233"/>
              <a:gd name="connsiteX11" fmla="*/ 498790 w 2737332"/>
              <a:gd name="connsiteY11" fmla="*/ 3047740 h 5473233"/>
              <a:gd name="connsiteX12" fmla="*/ 354411 w 2737332"/>
              <a:gd name="connsiteY12" fmla="*/ 3204151 h 5473233"/>
              <a:gd name="connsiteX13" fmla="*/ 149874 w 2737332"/>
              <a:gd name="connsiteY13" fmla="*/ 3420719 h 5473233"/>
              <a:gd name="connsiteX14" fmla="*/ 270190 w 2737332"/>
              <a:gd name="connsiteY14" fmla="*/ 4599814 h 5473233"/>
              <a:gd name="connsiteX15" fmla="*/ 5495 w 2737332"/>
              <a:gd name="connsiteY15" fmla="*/ 5153266 h 5473233"/>
              <a:gd name="connsiteX16" fmla="*/ 101748 w 2737332"/>
              <a:gd name="connsiteY16" fmla="*/ 5285614 h 5473233"/>
              <a:gd name="connsiteX17" fmla="*/ 210032 w 2737332"/>
              <a:gd name="connsiteY17" fmla="*/ 5357803 h 5473233"/>
              <a:gd name="connsiteX18" fmla="*/ 474727 w 2737332"/>
              <a:gd name="connsiteY18" fmla="*/ 5466087 h 5473233"/>
              <a:gd name="connsiteX19" fmla="*/ 895832 w 2737332"/>
              <a:gd name="connsiteY19" fmla="*/ 5454056 h 5473233"/>
              <a:gd name="connsiteX20" fmla="*/ 1196622 w 2737332"/>
              <a:gd name="connsiteY20" fmla="*/ 5381866 h 5473233"/>
              <a:gd name="connsiteX21" fmla="*/ 1244748 w 2737332"/>
              <a:gd name="connsiteY21" fmla="*/ 5273582 h 5473233"/>
              <a:gd name="connsiteX22" fmla="*/ 1292874 w 2737332"/>
              <a:gd name="connsiteY22" fmla="*/ 5081077 h 5473233"/>
              <a:gd name="connsiteX23" fmla="*/ 1280843 w 2737332"/>
              <a:gd name="connsiteY23" fmla="*/ 4768256 h 5473233"/>
              <a:gd name="connsiteX24" fmla="*/ 1268811 w 2737332"/>
              <a:gd name="connsiteY24" fmla="*/ 4551687 h 5473233"/>
              <a:gd name="connsiteX25" fmla="*/ 1244748 w 2737332"/>
              <a:gd name="connsiteY25" fmla="*/ 4311056 h 5473233"/>
              <a:gd name="connsiteX26" fmla="*/ 1353032 w 2737332"/>
              <a:gd name="connsiteY26" fmla="*/ 3769635 h 5473233"/>
              <a:gd name="connsiteX27" fmla="*/ 1425222 w 2737332"/>
              <a:gd name="connsiteY27" fmla="*/ 3661351 h 5473233"/>
              <a:gd name="connsiteX28" fmla="*/ 1521474 w 2737332"/>
              <a:gd name="connsiteY28" fmla="*/ 3553066 h 5473233"/>
              <a:gd name="connsiteX29" fmla="*/ 1882422 w 2737332"/>
              <a:gd name="connsiteY29" fmla="*/ 3228214 h 5473233"/>
              <a:gd name="connsiteX30" fmla="*/ 1990706 w 2737332"/>
              <a:gd name="connsiteY30" fmla="*/ 3083835 h 5473233"/>
              <a:gd name="connsiteX31" fmla="*/ 2074927 w 2737332"/>
              <a:gd name="connsiteY31" fmla="*/ 3011645 h 5473233"/>
              <a:gd name="connsiteX32" fmla="*/ 2195243 w 2737332"/>
              <a:gd name="connsiteY32" fmla="*/ 2855235 h 5473233"/>
              <a:gd name="connsiteX33" fmla="*/ 2327590 w 2737332"/>
              <a:gd name="connsiteY33" fmla="*/ 2722887 h 5473233"/>
              <a:gd name="connsiteX34" fmla="*/ 2399779 w 2737332"/>
              <a:gd name="connsiteY34" fmla="*/ 2650698 h 5473233"/>
              <a:gd name="connsiteX35" fmla="*/ 2580253 w 2737332"/>
              <a:gd name="connsiteY35" fmla="*/ 2398035 h 5473233"/>
              <a:gd name="connsiteX36" fmla="*/ 2736664 w 2737332"/>
              <a:gd name="connsiteY36" fmla="*/ 2109277 h 5473233"/>
              <a:gd name="connsiteX37" fmla="*/ 2279465 w 2737332"/>
              <a:gd name="connsiteY37" fmla="*/ 1531762 h 5473233"/>
              <a:gd name="connsiteX38" fmla="*/ 1870391 w 2737332"/>
              <a:gd name="connsiteY38" fmla="*/ 833928 h 5473233"/>
              <a:gd name="connsiteX0" fmla="*/ 1872286 w 2739227"/>
              <a:gd name="connsiteY0" fmla="*/ 833928 h 5473233"/>
              <a:gd name="connsiteX1" fmla="*/ 1162422 w 2739227"/>
              <a:gd name="connsiteY1" fmla="*/ 3750 h 5473233"/>
              <a:gd name="connsiteX2" fmla="*/ 1018043 w 2739227"/>
              <a:gd name="connsiteY2" fmla="*/ 244383 h 5473233"/>
              <a:gd name="connsiteX3" fmla="*/ 1018043 w 2739227"/>
              <a:gd name="connsiteY3" fmla="*/ 533140 h 5473233"/>
              <a:gd name="connsiteX4" fmla="*/ 957885 w 2739227"/>
              <a:gd name="connsiteY4" fmla="*/ 857993 h 5473233"/>
              <a:gd name="connsiteX5" fmla="*/ 801474 w 2739227"/>
              <a:gd name="connsiteY5" fmla="*/ 1158782 h 5473233"/>
              <a:gd name="connsiteX6" fmla="*/ 753349 w 2739227"/>
              <a:gd name="connsiteY6" fmla="*/ 1736299 h 5473233"/>
              <a:gd name="connsiteX7" fmla="*/ 801474 w 2739227"/>
              <a:gd name="connsiteY7" fmla="*/ 1952866 h 5473233"/>
              <a:gd name="connsiteX8" fmla="*/ 813506 w 2739227"/>
              <a:gd name="connsiteY8" fmla="*/ 2277719 h 5473233"/>
              <a:gd name="connsiteX9" fmla="*/ 729285 w 2739227"/>
              <a:gd name="connsiteY9" fmla="*/ 2602572 h 5473233"/>
              <a:gd name="connsiteX10" fmla="*/ 608969 w 2739227"/>
              <a:gd name="connsiteY10" fmla="*/ 2927424 h 5473233"/>
              <a:gd name="connsiteX11" fmla="*/ 500685 w 2739227"/>
              <a:gd name="connsiteY11" fmla="*/ 3047740 h 5473233"/>
              <a:gd name="connsiteX12" fmla="*/ 356306 w 2739227"/>
              <a:gd name="connsiteY12" fmla="*/ 3204151 h 5473233"/>
              <a:gd name="connsiteX13" fmla="*/ 151769 w 2739227"/>
              <a:gd name="connsiteY13" fmla="*/ 3420719 h 5473233"/>
              <a:gd name="connsiteX14" fmla="*/ 308180 w 2739227"/>
              <a:gd name="connsiteY14" fmla="*/ 4010267 h 5473233"/>
              <a:gd name="connsiteX15" fmla="*/ 7390 w 2739227"/>
              <a:gd name="connsiteY15" fmla="*/ 5153266 h 5473233"/>
              <a:gd name="connsiteX16" fmla="*/ 103643 w 2739227"/>
              <a:gd name="connsiteY16" fmla="*/ 5285614 h 5473233"/>
              <a:gd name="connsiteX17" fmla="*/ 211927 w 2739227"/>
              <a:gd name="connsiteY17" fmla="*/ 5357803 h 5473233"/>
              <a:gd name="connsiteX18" fmla="*/ 476622 w 2739227"/>
              <a:gd name="connsiteY18" fmla="*/ 5466087 h 5473233"/>
              <a:gd name="connsiteX19" fmla="*/ 897727 w 2739227"/>
              <a:gd name="connsiteY19" fmla="*/ 5454056 h 5473233"/>
              <a:gd name="connsiteX20" fmla="*/ 1198517 w 2739227"/>
              <a:gd name="connsiteY20" fmla="*/ 5381866 h 5473233"/>
              <a:gd name="connsiteX21" fmla="*/ 1246643 w 2739227"/>
              <a:gd name="connsiteY21" fmla="*/ 5273582 h 5473233"/>
              <a:gd name="connsiteX22" fmla="*/ 1294769 w 2739227"/>
              <a:gd name="connsiteY22" fmla="*/ 5081077 h 5473233"/>
              <a:gd name="connsiteX23" fmla="*/ 1282738 w 2739227"/>
              <a:gd name="connsiteY23" fmla="*/ 4768256 h 5473233"/>
              <a:gd name="connsiteX24" fmla="*/ 1270706 w 2739227"/>
              <a:gd name="connsiteY24" fmla="*/ 4551687 h 5473233"/>
              <a:gd name="connsiteX25" fmla="*/ 1246643 w 2739227"/>
              <a:gd name="connsiteY25" fmla="*/ 4311056 h 5473233"/>
              <a:gd name="connsiteX26" fmla="*/ 1354927 w 2739227"/>
              <a:gd name="connsiteY26" fmla="*/ 3769635 h 5473233"/>
              <a:gd name="connsiteX27" fmla="*/ 1427117 w 2739227"/>
              <a:gd name="connsiteY27" fmla="*/ 3661351 h 5473233"/>
              <a:gd name="connsiteX28" fmla="*/ 1523369 w 2739227"/>
              <a:gd name="connsiteY28" fmla="*/ 3553066 h 5473233"/>
              <a:gd name="connsiteX29" fmla="*/ 1884317 w 2739227"/>
              <a:gd name="connsiteY29" fmla="*/ 3228214 h 5473233"/>
              <a:gd name="connsiteX30" fmla="*/ 1992601 w 2739227"/>
              <a:gd name="connsiteY30" fmla="*/ 3083835 h 5473233"/>
              <a:gd name="connsiteX31" fmla="*/ 2076822 w 2739227"/>
              <a:gd name="connsiteY31" fmla="*/ 3011645 h 5473233"/>
              <a:gd name="connsiteX32" fmla="*/ 2197138 w 2739227"/>
              <a:gd name="connsiteY32" fmla="*/ 2855235 h 5473233"/>
              <a:gd name="connsiteX33" fmla="*/ 2329485 w 2739227"/>
              <a:gd name="connsiteY33" fmla="*/ 2722887 h 5473233"/>
              <a:gd name="connsiteX34" fmla="*/ 2401674 w 2739227"/>
              <a:gd name="connsiteY34" fmla="*/ 2650698 h 5473233"/>
              <a:gd name="connsiteX35" fmla="*/ 2582148 w 2739227"/>
              <a:gd name="connsiteY35" fmla="*/ 2398035 h 5473233"/>
              <a:gd name="connsiteX36" fmla="*/ 2738559 w 2739227"/>
              <a:gd name="connsiteY36" fmla="*/ 2109277 h 5473233"/>
              <a:gd name="connsiteX37" fmla="*/ 2281360 w 2739227"/>
              <a:gd name="connsiteY37" fmla="*/ 1531762 h 5473233"/>
              <a:gd name="connsiteX38" fmla="*/ 1872286 w 2739227"/>
              <a:gd name="connsiteY38" fmla="*/ 833928 h 5473233"/>
              <a:gd name="connsiteX0" fmla="*/ 1771203 w 2638144"/>
              <a:gd name="connsiteY0" fmla="*/ 833928 h 5473233"/>
              <a:gd name="connsiteX1" fmla="*/ 1061339 w 2638144"/>
              <a:gd name="connsiteY1" fmla="*/ 3750 h 5473233"/>
              <a:gd name="connsiteX2" fmla="*/ 916960 w 2638144"/>
              <a:gd name="connsiteY2" fmla="*/ 244383 h 5473233"/>
              <a:gd name="connsiteX3" fmla="*/ 916960 w 2638144"/>
              <a:gd name="connsiteY3" fmla="*/ 533140 h 5473233"/>
              <a:gd name="connsiteX4" fmla="*/ 856802 w 2638144"/>
              <a:gd name="connsiteY4" fmla="*/ 857993 h 5473233"/>
              <a:gd name="connsiteX5" fmla="*/ 700391 w 2638144"/>
              <a:gd name="connsiteY5" fmla="*/ 1158782 h 5473233"/>
              <a:gd name="connsiteX6" fmla="*/ 652266 w 2638144"/>
              <a:gd name="connsiteY6" fmla="*/ 1736299 h 5473233"/>
              <a:gd name="connsiteX7" fmla="*/ 700391 w 2638144"/>
              <a:gd name="connsiteY7" fmla="*/ 1952866 h 5473233"/>
              <a:gd name="connsiteX8" fmla="*/ 712423 w 2638144"/>
              <a:gd name="connsiteY8" fmla="*/ 2277719 h 5473233"/>
              <a:gd name="connsiteX9" fmla="*/ 628202 w 2638144"/>
              <a:gd name="connsiteY9" fmla="*/ 2602572 h 5473233"/>
              <a:gd name="connsiteX10" fmla="*/ 507886 w 2638144"/>
              <a:gd name="connsiteY10" fmla="*/ 2927424 h 5473233"/>
              <a:gd name="connsiteX11" fmla="*/ 399602 w 2638144"/>
              <a:gd name="connsiteY11" fmla="*/ 3047740 h 5473233"/>
              <a:gd name="connsiteX12" fmla="*/ 255223 w 2638144"/>
              <a:gd name="connsiteY12" fmla="*/ 3204151 h 5473233"/>
              <a:gd name="connsiteX13" fmla="*/ 50686 w 2638144"/>
              <a:gd name="connsiteY13" fmla="*/ 3420719 h 5473233"/>
              <a:gd name="connsiteX14" fmla="*/ 207097 w 2638144"/>
              <a:gd name="connsiteY14" fmla="*/ 4010267 h 5473233"/>
              <a:gd name="connsiteX15" fmla="*/ 2560 w 2638144"/>
              <a:gd name="connsiteY15" fmla="*/ 5285614 h 5473233"/>
              <a:gd name="connsiteX16" fmla="*/ 110844 w 2638144"/>
              <a:gd name="connsiteY16" fmla="*/ 5357803 h 5473233"/>
              <a:gd name="connsiteX17" fmla="*/ 375539 w 2638144"/>
              <a:gd name="connsiteY17" fmla="*/ 5466087 h 5473233"/>
              <a:gd name="connsiteX18" fmla="*/ 796644 w 2638144"/>
              <a:gd name="connsiteY18" fmla="*/ 5454056 h 5473233"/>
              <a:gd name="connsiteX19" fmla="*/ 1097434 w 2638144"/>
              <a:gd name="connsiteY19" fmla="*/ 5381866 h 5473233"/>
              <a:gd name="connsiteX20" fmla="*/ 1145560 w 2638144"/>
              <a:gd name="connsiteY20" fmla="*/ 5273582 h 5473233"/>
              <a:gd name="connsiteX21" fmla="*/ 1193686 w 2638144"/>
              <a:gd name="connsiteY21" fmla="*/ 5081077 h 5473233"/>
              <a:gd name="connsiteX22" fmla="*/ 1181655 w 2638144"/>
              <a:gd name="connsiteY22" fmla="*/ 4768256 h 5473233"/>
              <a:gd name="connsiteX23" fmla="*/ 1169623 w 2638144"/>
              <a:gd name="connsiteY23" fmla="*/ 4551687 h 5473233"/>
              <a:gd name="connsiteX24" fmla="*/ 1145560 w 2638144"/>
              <a:gd name="connsiteY24" fmla="*/ 4311056 h 5473233"/>
              <a:gd name="connsiteX25" fmla="*/ 1253844 w 2638144"/>
              <a:gd name="connsiteY25" fmla="*/ 3769635 h 5473233"/>
              <a:gd name="connsiteX26" fmla="*/ 1326034 w 2638144"/>
              <a:gd name="connsiteY26" fmla="*/ 3661351 h 5473233"/>
              <a:gd name="connsiteX27" fmla="*/ 1422286 w 2638144"/>
              <a:gd name="connsiteY27" fmla="*/ 3553066 h 5473233"/>
              <a:gd name="connsiteX28" fmla="*/ 1783234 w 2638144"/>
              <a:gd name="connsiteY28" fmla="*/ 3228214 h 5473233"/>
              <a:gd name="connsiteX29" fmla="*/ 1891518 w 2638144"/>
              <a:gd name="connsiteY29" fmla="*/ 3083835 h 5473233"/>
              <a:gd name="connsiteX30" fmla="*/ 1975739 w 2638144"/>
              <a:gd name="connsiteY30" fmla="*/ 3011645 h 5473233"/>
              <a:gd name="connsiteX31" fmla="*/ 2096055 w 2638144"/>
              <a:gd name="connsiteY31" fmla="*/ 2855235 h 5473233"/>
              <a:gd name="connsiteX32" fmla="*/ 2228402 w 2638144"/>
              <a:gd name="connsiteY32" fmla="*/ 2722887 h 5473233"/>
              <a:gd name="connsiteX33" fmla="*/ 2300591 w 2638144"/>
              <a:gd name="connsiteY33" fmla="*/ 2650698 h 5473233"/>
              <a:gd name="connsiteX34" fmla="*/ 2481065 w 2638144"/>
              <a:gd name="connsiteY34" fmla="*/ 2398035 h 5473233"/>
              <a:gd name="connsiteX35" fmla="*/ 2637476 w 2638144"/>
              <a:gd name="connsiteY35" fmla="*/ 2109277 h 5473233"/>
              <a:gd name="connsiteX36" fmla="*/ 2180277 w 2638144"/>
              <a:gd name="connsiteY36" fmla="*/ 1531762 h 5473233"/>
              <a:gd name="connsiteX37" fmla="*/ 1771203 w 2638144"/>
              <a:gd name="connsiteY37" fmla="*/ 833928 h 5473233"/>
              <a:gd name="connsiteX0" fmla="*/ 1720805 w 2587746"/>
              <a:gd name="connsiteY0" fmla="*/ 833928 h 5473233"/>
              <a:gd name="connsiteX1" fmla="*/ 1010941 w 2587746"/>
              <a:gd name="connsiteY1" fmla="*/ 3750 h 5473233"/>
              <a:gd name="connsiteX2" fmla="*/ 866562 w 2587746"/>
              <a:gd name="connsiteY2" fmla="*/ 244383 h 5473233"/>
              <a:gd name="connsiteX3" fmla="*/ 866562 w 2587746"/>
              <a:gd name="connsiteY3" fmla="*/ 533140 h 5473233"/>
              <a:gd name="connsiteX4" fmla="*/ 806404 w 2587746"/>
              <a:gd name="connsiteY4" fmla="*/ 857993 h 5473233"/>
              <a:gd name="connsiteX5" fmla="*/ 649993 w 2587746"/>
              <a:gd name="connsiteY5" fmla="*/ 1158782 h 5473233"/>
              <a:gd name="connsiteX6" fmla="*/ 601868 w 2587746"/>
              <a:gd name="connsiteY6" fmla="*/ 1736299 h 5473233"/>
              <a:gd name="connsiteX7" fmla="*/ 649993 w 2587746"/>
              <a:gd name="connsiteY7" fmla="*/ 1952866 h 5473233"/>
              <a:gd name="connsiteX8" fmla="*/ 662025 w 2587746"/>
              <a:gd name="connsiteY8" fmla="*/ 2277719 h 5473233"/>
              <a:gd name="connsiteX9" fmla="*/ 577804 w 2587746"/>
              <a:gd name="connsiteY9" fmla="*/ 2602572 h 5473233"/>
              <a:gd name="connsiteX10" fmla="*/ 457488 w 2587746"/>
              <a:gd name="connsiteY10" fmla="*/ 2927424 h 5473233"/>
              <a:gd name="connsiteX11" fmla="*/ 349204 w 2587746"/>
              <a:gd name="connsiteY11" fmla="*/ 3047740 h 5473233"/>
              <a:gd name="connsiteX12" fmla="*/ 204825 w 2587746"/>
              <a:gd name="connsiteY12" fmla="*/ 3204151 h 5473233"/>
              <a:gd name="connsiteX13" fmla="*/ 288 w 2587746"/>
              <a:gd name="connsiteY13" fmla="*/ 3420719 h 5473233"/>
              <a:gd name="connsiteX14" fmla="*/ 156699 w 2587746"/>
              <a:gd name="connsiteY14" fmla="*/ 4010267 h 5473233"/>
              <a:gd name="connsiteX15" fmla="*/ 12320 w 2587746"/>
              <a:gd name="connsiteY15" fmla="*/ 4864509 h 5473233"/>
              <a:gd name="connsiteX16" fmla="*/ 60446 w 2587746"/>
              <a:gd name="connsiteY16" fmla="*/ 5357803 h 5473233"/>
              <a:gd name="connsiteX17" fmla="*/ 325141 w 2587746"/>
              <a:gd name="connsiteY17" fmla="*/ 5466087 h 5473233"/>
              <a:gd name="connsiteX18" fmla="*/ 746246 w 2587746"/>
              <a:gd name="connsiteY18" fmla="*/ 5454056 h 5473233"/>
              <a:gd name="connsiteX19" fmla="*/ 1047036 w 2587746"/>
              <a:gd name="connsiteY19" fmla="*/ 5381866 h 5473233"/>
              <a:gd name="connsiteX20" fmla="*/ 1095162 w 2587746"/>
              <a:gd name="connsiteY20" fmla="*/ 5273582 h 5473233"/>
              <a:gd name="connsiteX21" fmla="*/ 1143288 w 2587746"/>
              <a:gd name="connsiteY21" fmla="*/ 5081077 h 5473233"/>
              <a:gd name="connsiteX22" fmla="*/ 1131257 w 2587746"/>
              <a:gd name="connsiteY22" fmla="*/ 4768256 h 5473233"/>
              <a:gd name="connsiteX23" fmla="*/ 1119225 w 2587746"/>
              <a:gd name="connsiteY23" fmla="*/ 4551687 h 5473233"/>
              <a:gd name="connsiteX24" fmla="*/ 1095162 w 2587746"/>
              <a:gd name="connsiteY24" fmla="*/ 4311056 h 5473233"/>
              <a:gd name="connsiteX25" fmla="*/ 1203446 w 2587746"/>
              <a:gd name="connsiteY25" fmla="*/ 3769635 h 5473233"/>
              <a:gd name="connsiteX26" fmla="*/ 1275636 w 2587746"/>
              <a:gd name="connsiteY26" fmla="*/ 3661351 h 5473233"/>
              <a:gd name="connsiteX27" fmla="*/ 1371888 w 2587746"/>
              <a:gd name="connsiteY27" fmla="*/ 3553066 h 5473233"/>
              <a:gd name="connsiteX28" fmla="*/ 1732836 w 2587746"/>
              <a:gd name="connsiteY28" fmla="*/ 3228214 h 5473233"/>
              <a:gd name="connsiteX29" fmla="*/ 1841120 w 2587746"/>
              <a:gd name="connsiteY29" fmla="*/ 3083835 h 5473233"/>
              <a:gd name="connsiteX30" fmla="*/ 1925341 w 2587746"/>
              <a:gd name="connsiteY30" fmla="*/ 3011645 h 5473233"/>
              <a:gd name="connsiteX31" fmla="*/ 2045657 w 2587746"/>
              <a:gd name="connsiteY31" fmla="*/ 2855235 h 5473233"/>
              <a:gd name="connsiteX32" fmla="*/ 2178004 w 2587746"/>
              <a:gd name="connsiteY32" fmla="*/ 2722887 h 5473233"/>
              <a:gd name="connsiteX33" fmla="*/ 2250193 w 2587746"/>
              <a:gd name="connsiteY33" fmla="*/ 2650698 h 5473233"/>
              <a:gd name="connsiteX34" fmla="*/ 2430667 w 2587746"/>
              <a:gd name="connsiteY34" fmla="*/ 2398035 h 5473233"/>
              <a:gd name="connsiteX35" fmla="*/ 2587078 w 2587746"/>
              <a:gd name="connsiteY35" fmla="*/ 2109277 h 5473233"/>
              <a:gd name="connsiteX36" fmla="*/ 2129879 w 2587746"/>
              <a:gd name="connsiteY36" fmla="*/ 1531762 h 5473233"/>
              <a:gd name="connsiteX37" fmla="*/ 1720805 w 2587746"/>
              <a:gd name="connsiteY37" fmla="*/ 833928 h 5473233"/>
              <a:gd name="connsiteX0" fmla="*/ 1756855 w 2623796"/>
              <a:gd name="connsiteY0" fmla="*/ 833928 h 5473233"/>
              <a:gd name="connsiteX1" fmla="*/ 1046991 w 2623796"/>
              <a:gd name="connsiteY1" fmla="*/ 3750 h 5473233"/>
              <a:gd name="connsiteX2" fmla="*/ 902612 w 2623796"/>
              <a:gd name="connsiteY2" fmla="*/ 244383 h 5473233"/>
              <a:gd name="connsiteX3" fmla="*/ 902612 w 2623796"/>
              <a:gd name="connsiteY3" fmla="*/ 533140 h 5473233"/>
              <a:gd name="connsiteX4" fmla="*/ 842454 w 2623796"/>
              <a:gd name="connsiteY4" fmla="*/ 857993 h 5473233"/>
              <a:gd name="connsiteX5" fmla="*/ 686043 w 2623796"/>
              <a:gd name="connsiteY5" fmla="*/ 1158782 h 5473233"/>
              <a:gd name="connsiteX6" fmla="*/ 637918 w 2623796"/>
              <a:gd name="connsiteY6" fmla="*/ 1736299 h 5473233"/>
              <a:gd name="connsiteX7" fmla="*/ 686043 w 2623796"/>
              <a:gd name="connsiteY7" fmla="*/ 1952866 h 5473233"/>
              <a:gd name="connsiteX8" fmla="*/ 698075 w 2623796"/>
              <a:gd name="connsiteY8" fmla="*/ 2277719 h 5473233"/>
              <a:gd name="connsiteX9" fmla="*/ 613854 w 2623796"/>
              <a:gd name="connsiteY9" fmla="*/ 2602572 h 5473233"/>
              <a:gd name="connsiteX10" fmla="*/ 493538 w 2623796"/>
              <a:gd name="connsiteY10" fmla="*/ 2927424 h 5473233"/>
              <a:gd name="connsiteX11" fmla="*/ 385254 w 2623796"/>
              <a:gd name="connsiteY11" fmla="*/ 3047740 h 5473233"/>
              <a:gd name="connsiteX12" fmla="*/ 240875 w 2623796"/>
              <a:gd name="connsiteY12" fmla="*/ 3204151 h 5473233"/>
              <a:gd name="connsiteX13" fmla="*/ 243 w 2623796"/>
              <a:gd name="connsiteY13" fmla="*/ 3444783 h 5473233"/>
              <a:gd name="connsiteX14" fmla="*/ 192749 w 2623796"/>
              <a:gd name="connsiteY14" fmla="*/ 4010267 h 5473233"/>
              <a:gd name="connsiteX15" fmla="*/ 48370 w 2623796"/>
              <a:gd name="connsiteY15" fmla="*/ 4864509 h 5473233"/>
              <a:gd name="connsiteX16" fmla="*/ 96496 w 2623796"/>
              <a:gd name="connsiteY16" fmla="*/ 5357803 h 5473233"/>
              <a:gd name="connsiteX17" fmla="*/ 361191 w 2623796"/>
              <a:gd name="connsiteY17" fmla="*/ 5466087 h 5473233"/>
              <a:gd name="connsiteX18" fmla="*/ 782296 w 2623796"/>
              <a:gd name="connsiteY18" fmla="*/ 5454056 h 5473233"/>
              <a:gd name="connsiteX19" fmla="*/ 1083086 w 2623796"/>
              <a:gd name="connsiteY19" fmla="*/ 5381866 h 5473233"/>
              <a:gd name="connsiteX20" fmla="*/ 1131212 w 2623796"/>
              <a:gd name="connsiteY20" fmla="*/ 5273582 h 5473233"/>
              <a:gd name="connsiteX21" fmla="*/ 1179338 w 2623796"/>
              <a:gd name="connsiteY21" fmla="*/ 5081077 h 5473233"/>
              <a:gd name="connsiteX22" fmla="*/ 1167307 w 2623796"/>
              <a:gd name="connsiteY22" fmla="*/ 4768256 h 5473233"/>
              <a:gd name="connsiteX23" fmla="*/ 1155275 w 2623796"/>
              <a:gd name="connsiteY23" fmla="*/ 4551687 h 5473233"/>
              <a:gd name="connsiteX24" fmla="*/ 1131212 w 2623796"/>
              <a:gd name="connsiteY24" fmla="*/ 4311056 h 5473233"/>
              <a:gd name="connsiteX25" fmla="*/ 1239496 w 2623796"/>
              <a:gd name="connsiteY25" fmla="*/ 3769635 h 5473233"/>
              <a:gd name="connsiteX26" fmla="*/ 1311686 w 2623796"/>
              <a:gd name="connsiteY26" fmla="*/ 3661351 h 5473233"/>
              <a:gd name="connsiteX27" fmla="*/ 1407938 w 2623796"/>
              <a:gd name="connsiteY27" fmla="*/ 3553066 h 5473233"/>
              <a:gd name="connsiteX28" fmla="*/ 1768886 w 2623796"/>
              <a:gd name="connsiteY28" fmla="*/ 3228214 h 5473233"/>
              <a:gd name="connsiteX29" fmla="*/ 1877170 w 2623796"/>
              <a:gd name="connsiteY29" fmla="*/ 3083835 h 5473233"/>
              <a:gd name="connsiteX30" fmla="*/ 1961391 w 2623796"/>
              <a:gd name="connsiteY30" fmla="*/ 3011645 h 5473233"/>
              <a:gd name="connsiteX31" fmla="*/ 2081707 w 2623796"/>
              <a:gd name="connsiteY31" fmla="*/ 2855235 h 5473233"/>
              <a:gd name="connsiteX32" fmla="*/ 2214054 w 2623796"/>
              <a:gd name="connsiteY32" fmla="*/ 2722887 h 5473233"/>
              <a:gd name="connsiteX33" fmla="*/ 2286243 w 2623796"/>
              <a:gd name="connsiteY33" fmla="*/ 2650698 h 5473233"/>
              <a:gd name="connsiteX34" fmla="*/ 2466717 w 2623796"/>
              <a:gd name="connsiteY34" fmla="*/ 2398035 h 5473233"/>
              <a:gd name="connsiteX35" fmla="*/ 2623128 w 2623796"/>
              <a:gd name="connsiteY35" fmla="*/ 2109277 h 5473233"/>
              <a:gd name="connsiteX36" fmla="*/ 2165929 w 2623796"/>
              <a:gd name="connsiteY36" fmla="*/ 1531762 h 5473233"/>
              <a:gd name="connsiteX37" fmla="*/ 1756855 w 2623796"/>
              <a:gd name="connsiteY37" fmla="*/ 833928 h 5473233"/>
              <a:gd name="connsiteX0" fmla="*/ 1756855 w 2623796"/>
              <a:gd name="connsiteY0" fmla="*/ 814702 h 5454007"/>
              <a:gd name="connsiteX1" fmla="*/ 1137143 w 2623796"/>
              <a:gd name="connsiteY1" fmla="*/ 3842 h 5454007"/>
              <a:gd name="connsiteX2" fmla="*/ 902612 w 2623796"/>
              <a:gd name="connsiteY2" fmla="*/ 225157 h 5454007"/>
              <a:gd name="connsiteX3" fmla="*/ 902612 w 2623796"/>
              <a:gd name="connsiteY3" fmla="*/ 513914 h 5454007"/>
              <a:gd name="connsiteX4" fmla="*/ 842454 w 2623796"/>
              <a:gd name="connsiteY4" fmla="*/ 838767 h 5454007"/>
              <a:gd name="connsiteX5" fmla="*/ 686043 w 2623796"/>
              <a:gd name="connsiteY5" fmla="*/ 1139556 h 5454007"/>
              <a:gd name="connsiteX6" fmla="*/ 637918 w 2623796"/>
              <a:gd name="connsiteY6" fmla="*/ 1717073 h 5454007"/>
              <a:gd name="connsiteX7" fmla="*/ 686043 w 2623796"/>
              <a:gd name="connsiteY7" fmla="*/ 1933640 h 5454007"/>
              <a:gd name="connsiteX8" fmla="*/ 698075 w 2623796"/>
              <a:gd name="connsiteY8" fmla="*/ 2258493 h 5454007"/>
              <a:gd name="connsiteX9" fmla="*/ 613854 w 2623796"/>
              <a:gd name="connsiteY9" fmla="*/ 2583346 h 5454007"/>
              <a:gd name="connsiteX10" fmla="*/ 493538 w 2623796"/>
              <a:gd name="connsiteY10" fmla="*/ 2908198 h 5454007"/>
              <a:gd name="connsiteX11" fmla="*/ 385254 w 2623796"/>
              <a:gd name="connsiteY11" fmla="*/ 3028514 h 5454007"/>
              <a:gd name="connsiteX12" fmla="*/ 240875 w 2623796"/>
              <a:gd name="connsiteY12" fmla="*/ 3184925 h 5454007"/>
              <a:gd name="connsiteX13" fmla="*/ 243 w 2623796"/>
              <a:gd name="connsiteY13" fmla="*/ 3425557 h 5454007"/>
              <a:gd name="connsiteX14" fmla="*/ 192749 w 2623796"/>
              <a:gd name="connsiteY14" fmla="*/ 3991041 h 5454007"/>
              <a:gd name="connsiteX15" fmla="*/ 48370 w 2623796"/>
              <a:gd name="connsiteY15" fmla="*/ 4845283 h 5454007"/>
              <a:gd name="connsiteX16" fmla="*/ 96496 w 2623796"/>
              <a:gd name="connsiteY16" fmla="*/ 5338577 h 5454007"/>
              <a:gd name="connsiteX17" fmla="*/ 361191 w 2623796"/>
              <a:gd name="connsiteY17" fmla="*/ 5446861 h 5454007"/>
              <a:gd name="connsiteX18" fmla="*/ 782296 w 2623796"/>
              <a:gd name="connsiteY18" fmla="*/ 5434830 h 5454007"/>
              <a:gd name="connsiteX19" fmla="*/ 1083086 w 2623796"/>
              <a:gd name="connsiteY19" fmla="*/ 5362640 h 5454007"/>
              <a:gd name="connsiteX20" fmla="*/ 1131212 w 2623796"/>
              <a:gd name="connsiteY20" fmla="*/ 5254356 h 5454007"/>
              <a:gd name="connsiteX21" fmla="*/ 1179338 w 2623796"/>
              <a:gd name="connsiteY21" fmla="*/ 5061851 h 5454007"/>
              <a:gd name="connsiteX22" fmla="*/ 1167307 w 2623796"/>
              <a:gd name="connsiteY22" fmla="*/ 4749030 h 5454007"/>
              <a:gd name="connsiteX23" fmla="*/ 1155275 w 2623796"/>
              <a:gd name="connsiteY23" fmla="*/ 4532461 h 5454007"/>
              <a:gd name="connsiteX24" fmla="*/ 1131212 w 2623796"/>
              <a:gd name="connsiteY24" fmla="*/ 4291830 h 5454007"/>
              <a:gd name="connsiteX25" fmla="*/ 1239496 w 2623796"/>
              <a:gd name="connsiteY25" fmla="*/ 3750409 h 5454007"/>
              <a:gd name="connsiteX26" fmla="*/ 1311686 w 2623796"/>
              <a:gd name="connsiteY26" fmla="*/ 3642125 h 5454007"/>
              <a:gd name="connsiteX27" fmla="*/ 1407938 w 2623796"/>
              <a:gd name="connsiteY27" fmla="*/ 3533840 h 5454007"/>
              <a:gd name="connsiteX28" fmla="*/ 1768886 w 2623796"/>
              <a:gd name="connsiteY28" fmla="*/ 3208988 h 5454007"/>
              <a:gd name="connsiteX29" fmla="*/ 1877170 w 2623796"/>
              <a:gd name="connsiteY29" fmla="*/ 3064609 h 5454007"/>
              <a:gd name="connsiteX30" fmla="*/ 1961391 w 2623796"/>
              <a:gd name="connsiteY30" fmla="*/ 2992419 h 5454007"/>
              <a:gd name="connsiteX31" fmla="*/ 2081707 w 2623796"/>
              <a:gd name="connsiteY31" fmla="*/ 2836009 h 5454007"/>
              <a:gd name="connsiteX32" fmla="*/ 2214054 w 2623796"/>
              <a:gd name="connsiteY32" fmla="*/ 2703661 h 5454007"/>
              <a:gd name="connsiteX33" fmla="*/ 2286243 w 2623796"/>
              <a:gd name="connsiteY33" fmla="*/ 2631472 h 5454007"/>
              <a:gd name="connsiteX34" fmla="*/ 2466717 w 2623796"/>
              <a:gd name="connsiteY34" fmla="*/ 2378809 h 5454007"/>
              <a:gd name="connsiteX35" fmla="*/ 2623128 w 2623796"/>
              <a:gd name="connsiteY35" fmla="*/ 2090051 h 5454007"/>
              <a:gd name="connsiteX36" fmla="*/ 2165929 w 2623796"/>
              <a:gd name="connsiteY36" fmla="*/ 1512536 h 5454007"/>
              <a:gd name="connsiteX37" fmla="*/ 1756855 w 2623796"/>
              <a:gd name="connsiteY37" fmla="*/ 814702 h 5454007"/>
              <a:gd name="connsiteX0" fmla="*/ 1756855 w 2623796"/>
              <a:gd name="connsiteY0" fmla="*/ 834488 h 5473793"/>
              <a:gd name="connsiteX1" fmla="*/ 1137143 w 2623796"/>
              <a:gd name="connsiteY1" fmla="*/ 23628 h 5473793"/>
              <a:gd name="connsiteX2" fmla="*/ 921930 w 2623796"/>
              <a:gd name="connsiteY2" fmla="*/ 244943 h 5473793"/>
              <a:gd name="connsiteX3" fmla="*/ 902612 w 2623796"/>
              <a:gd name="connsiteY3" fmla="*/ 533700 h 5473793"/>
              <a:gd name="connsiteX4" fmla="*/ 842454 w 2623796"/>
              <a:gd name="connsiteY4" fmla="*/ 858553 h 5473793"/>
              <a:gd name="connsiteX5" fmla="*/ 686043 w 2623796"/>
              <a:gd name="connsiteY5" fmla="*/ 1159342 h 5473793"/>
              <a:gd name="connsiteX6" fmla="*/ 637918 w 2623796"/>
              <a:gd name="connsiteY6" fmla="*/ 1736859 h 5473793"/>
              <a:gd name="connsiteX7" fmla="*/ 686043 w 2623796"/>
              <a:gd name="connsiteY7" fmla="*/ 1953426 h 5473793"/>
              <a:gd name="connsiteX8" fmla="*/ 698075 w 2623796"/>
              <a:gd name="connsiteY8" fmla="*/ 2278279 h 5473793"/>
              <a:gd name="connsiteX9" fmla="*/ 613854 w 2623796"/>
              <a:gd name="connsiteY9" fmla="*/ 2603132 h 5473793"/>
              <a:gd name="connsiteX10" fmla="*/ 493538 w 2623796"/>
              <a:gd name="connsiteY10" fmla="*/ 2927984 h 5473793"/>
              <a:gd name="connsiteX11" fmla="*/ 385254 w 2623796"/>
              <a:gd name="connsiteY11" fmla="*/ 3048300 h 5473793"/>
              <a:gd name="connsiteX12" fmla="*/ 240875 w 2623796"/>
              <a:gd name="connsiteY12" fmla="*/ 3204711 h 5473793"/>
              <a:gd name="connsiteX13" fmla="*/ 243 w 2623796"/>
              <a:gd name="connsiteY13" fmla="*/ 3445343 h 5473793"/>
              <a:gd name="connsiteX14" fmla="*/ 192749 w 2623796"/>
              <a:gd name="connsiteY14" fmla="*/ 4010827 h 5473793"/>
              <a:gd name="connsiteX15" fmla="*/ 48370 w 2623796"/>
              <a:gd name="connsiteY15" fmla="*/ 4865069 h 5473793"/>
              <a:gd name="connsiteX16" fmla="*/ 96496 w 2623796"/>
              <a:gd name="connsiteY16" fmla="*/ 5358363 h 5473793"/>
              <a:gd name="connsiteX17" fmla="*/ 361191 w 2623796"/>
              <a:gd name="connsiteY17" fmla="*/ 5466647 h 5473793"/>
              <a:gd name="connsiteX18" fmla="*/ 782296 w 2623796"/>
              <a:gd name="connsiteY18" fmla="*/ 5454616 h 5473793"/>
              <a:gd name="connsiteX19" fmla="*/ 1083086 w 2623796"/>
              <a:gd name="connsiteY19" fmla="*/ 5382426 h 5473793"/>
              <a:gd name="connsiteX20" fmla="*/ 1131212 w 2623796"/>
              <a:gd name="connsiteY20" fmla="*/ 5274142 h 5473793"/>
              <a:gd name="connsiteX21" fmla="*/ 1179338 w 2623796"/>
              <a:gd name="connsiteY21" fmla="*/ 5081637 h 5473793"/>
              <a:gd name="connsiteX22" fmla="*/ 1167307 w 2623796"/>
              <a:gd name="connsiteY22" fmla="*/ 4768816 h 5473793"/>
              <a:gd name="connsiteX23" fmla="*/ 1155275 w 2623796"/>
              <a:gd name="connsiteY23" fmla="*/ 4552247 h 5473793"/>
              <a:gd name="connsiteX24" fmla="*/ 1131212 w 2623796"/>
              <a:gd name="connsiteY24" fmla="*/ 4311616 h 5473793"/>
              <a:gd name="connsiteX25" fmla="*/ 1239496 w 2623796"/>
              <a:gd name="connsiteY25" fmla="*/ 3770195 h 5473793"/>
              <a:gd name="connsiteX26" fmla="*/ 1311686 w 2623796"/>
              <a:gd name="connsiteY26" fmla="*/ 3661911 h 5473793"/>
              <a:gd name="connsiteX27" fmla="*/ 1407938 w 2623796"/>
              <a:gd name="connsiteY27" fmla="*/ 3553626 h 5473793"/>
              <a:gd name="connsiteX28" fmla="*/ 1768886 w 2623796"/>
              <a:gd name="connsiteY28" fmla="*/ 3228774 h 5473793"/>
              <a:gd name="connsiteX29" fmla="*/ 1877170 w 2623796"/>
              <a:gd name="connsiteY29" fmla="*/ 3084395 h 5473793"/>
              <a:gd name="connsiteX30" fmla="*/ 1961391 w 2623796"/>
              <a:gd name="connsiteY30" fmla="*/ 3012205 h 5473793"/>
              <a:gd name="connsiteX31" fmla="*/ 2081707 w 2623796"/>
              <a:gd name="connsiteY31" fmla="*/ 2855795 h 5473793"/>
              <a:gd name="connsiteX32" fmla="*/ 2214054 w 2623796"/>
              <a:gd name="connsiteY32" fmla="*/ 2723447 h 5473793"/>
              <a:gd name="connsiteX33" fmla="*/ 2286243 w 2623796"/>
              <a:gd name="connsiteY33" fmla="*/ 2651258 h 5473793"/>
              <a:gd name="connsiteX34" fmla="*/ 2466717 w 2623796"/>
              <a:gd name="connsiteY34" fmla="*/ 2398595 h 5473793"/>
              <a:gd name="connsiteX35" fmla="*/ 2623128 w 2623796"/>
              <a:gd name="connsiteY35" fmla="*/ 2109837 h 5473793"/>
              <a:gd name="connsiteX36" fmla="*/ 2165929 w 2623796"/>
              <a:gd name="connsiteY36" fmla="*/ 1532322 h 5473793"/>
              <a:gd name="connsiteX37" fmla="*/ 1756855 w 2623796"/>
              <a:gd name="connsiteY37" fmla="*/ 834488 h 547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23796" h="5473793">
                <a:moveTo>
                  <a:pt x="1756855" y="834488"/>
                </a:moveTo>
                <a:cubicBezTo>
                  <a:pt x="1585391" y="583039"/>
                  <a:pt x="1276297" y="121886"/>
                  <a:pt x="1137143" y="23628"/>
                </a:cubicBezTo>
                <a:cubicBezTo>
                  <a:pt x="997989" y="-74630"/>
                  <a:pt x="961019" y="159931"/>
                  <a:pt x="921930" y="244943"/>
                </a:cubicBezTo>
                <a:cubicBezTo>
                  <a:pt x="882842" y="329955"/>
                  <a:pt x="924670" y="433437"/>
                  <a:pt x="902612" y="533700"/>
                </a:cubicBezTo>
                <a:cubicBezTo>
                  <a:pt x="880554" y="633963"/>
                  <a:pt x="878549" y="754279"/>
                  <a:pt x="842454" y="858553"/>
                </a:cubicBezTo>
                <a:cubicBezTo>
                  <a:pt x="806359" y="962827"/>
                  <a:pt x="708101" y="1012958"/>
                  <a:pt x="686043" y="1159342"/>
                </a:cubicBezTo>
                <a:cubicBezTo>
                  <a:pt x="663985" y="1305726"/>
                  <a:pt x="637918" y="1604512"/>
                  <a:pt x="637918" y="1736859"/>
                </a:cubicBezTo>
                <a:cubicBezTo>
                  <a:pt x="637918" y="1869206"/>
                  <a:pt x="676017" y="1863189"/>
                  <a:pt x="686043" y="1953426"/>
                </a:cubicBezTo>
                <a:cubicBezTo>
                  <a:pt x="696069" y="2043663"/>
                  <a:pt x="706891" y="2170280"/>
                  <a:pt x="698075" y="2278279"/>
                </a:cubicBezTo>
                <a:cubicBezTo>
                  <a:pt x="675188" y="2558649"/>
                  <a:pt x="647943" y="2494848"/>
                  <a:pt x="613854" y="2603132"/>
                </a:cubicBezTo>
                <a:cubicBezTo>
                  <a:pt x="579765" y="2711416"/>
                  <a:pt x="531638" y="2853789"/>
                  <a:pt x="493538" y="2927984"/>
                </a:cubicBezTo>
                <a:cubicBezTo>
                  <a:pt x="455438" y="3002179"/>
                  <a:pt x="427365" y="3002179"/>
                  <a:pt x="385254" y="3048300"/>
                </a:cubicBezTo>
                <a:cubicBezTo>
                  <a:pt x="343143" y="3094421"/>
                  <a:pt x="305043" y="3138537"/>
                  <a:pt x="240875" y="3204711"/>
                </a:cubicBezTo>
                <a:cubicBezTo>
                  <a:pt x="176707" y="3270885"/>
                  <a:pt x="8264" y="3310990"/>
                  <a:pt x="243" y="3445343"/>
                </a:cubicBezTo>
                <a:cubicBezTo>
                  <a:pt x="-7778" y="3579696"/>
                  <a:pt x="184728" y="3774206"/>
                  <a:pt x="192749" y="4010827"/>
                </a:cubicBezTo>
                <a:cubicBezTo>
                  <a:pt x="200770" y="4247448"/>
                  <a:pt x="64412" y="4640480"/>
                  <a:pt x="48370" y="4865069"/>
                </a:cubicBezTo>
                <a:cubicBezTo>
                  <a:pt x="32328" y="5089658"/>
                  <a:pt x="44359" y="5258100"/>
                  <a:pt x="96496" y="5358363"/>
                </a:cubicBezTo>
                <a:cubicBezTo>
                  <a:pt x="148633" y="5458626"/>
                  <a:pt x="246891" y="5450605"/>
                  <a:pt x="361191" y="5466647"/>
                </a:cubicBezTo>
                <a:cubicBezTo>
                  <a:pt x="475491" y="5482689"/>
                  <a:pt x="661980" y="5468653"/>
                  <a:pt x="782296" y="5454616"/>
                </a:cubicBezTo>
                <a:cubicBezTo>
                  <a:pt x="902612" y="5440579"/>
                  <a:pt x="1024933" y="5412505"/>
                  <a:pt x="1083086" y="5382426"/>
                </a:cubicBezTo>
                <a:cubicBezTo>
                  <a:pt x="1099128" y="5346331"/>
                  <a:pt x="1119862" y="5311975"/>
                  <a:pt x="1131212" y="5274142"/>
                </a:cubicBezTo>
                <a:cubicBezTo>
                  <a:pt x="1231748" y="4939021"/>
                  <a:pt x="1103649" y="5270861"/>
                  <a:pt x="1179338" y="5081637"/>
                </a:cubicBezTo>
                <a:cubicBezTo>
                  <a:pt x="1201246" y="4884474"/>
                  <a:pt x="1191276" y="5048454"/>
                  <a:pt x="1167307" y="4768816"/>
                </a:cubicBezTo>
                <a:cubicBezTo>
                  <a:pt x="1161132" y="4696779"/>
                  <a:pt x="1160250" y="4624377"/>
                  <a:pt x="1155275" y="4552247"/>
                </a:cubicBezTo>
                <a:cubicBezTo>
                  <a:pt x="1149705" y="4471491"/>
                  <a:pt x="1140141" y="4391979"/>
                  <a:pt x="1131212" y="4311616"/>
                </a:cubicBezTo>
                <a:cubicBezTo>
                  <a:pt x="1141421" y="4216335"/>
                  <a:pt x="1151222" y="3880538"/>
                  <a:pt x="1239496" y="3770195"/>
                </a:cubicBezTo>
                <a:cubicBezTo>
                  <a:pt x="1400618" y="3568791"/>
                  <a:pt x="1205043" y="3821875"/>
                  <a:pt x="1311686" y="3661911"/>
                </a:cubicBezTo>
                <a:cubicBezTo>
                  <a:pt x="1355372" y="3596383"/>
                  <a:pt x="1331738" y="3625816"/>
                  <a:pt x="1407938" y="3553626"/>
                </a:cubicBezTo>
                <a:cubicBezTo>
                  <a:pt x="1484138" y="3481437"/>
                  <a:pt x="1690681" y="3306979"/>
                  <a:pt x="1768886" y="3228774"/>
                </a:cubicBezTo>
                <a:cubicBezTo>
                  <a:pt x="1847091" y="3150569"/>
                  <a:pt x="1829964" y="3131601"/>
                  <a:pt x="1877170" y="3084395"/>
                </a:cubicBezTo>
                <a:cubicBezTo>
                  <a:pt x="1903316" y="3058249"/>
                  <a:pt x="1936736" y="3039761"/>
                  <a:pt x="1961391" y="3012205"/>
                </a:cubicBezTo>
                <a:cubicBezTo>
                  <a:pt x="2005251" y="2963185"/>
                  <a:pt x="2038392" y="2905298"/>
                  <a:pt x="2081707" y="2855795"/>
                </a:cubicBezTo>
                <a:cubicBezTo>
                  <a:pt x="2122791" y="2808842"/>
                  <a:pt x="2169938" y="2767563"/>
                  <a:pt x="2214054" y="2723447"/>
                </a:cubicBezTo>
                <a:cubicBezTo>
                  <a:pt x="2238117" y="2699384"/>
                  <a:pt x="2266227" y="2678779"/>
                  <a:pt x="2286243" y="2651258"/>
                </a:cubicBezTo>
                <a:cubicBezTo>
                  <a:pt x="2300978" y="2630997"/>
                  <a:pt x="2410570" y="2488832"/>
                  <a:pt x="2466717" y="2398595"/>
                </a:cubicBezTo>
                <a:cubicBezTo>
                  <a:pt x="2522864" y="2308358"/>
                  <a:pt x="2597060" y="2218121"/>
                  <a:pt x="2623128" y="2109837"/>
                </a:cubicBezTo>
                <a:cubicBezTo>
                  <a:pt x="2640615" y="1969937"/>
                  <a:pt x="2310308" y="1744880"/>
                  <a:pt x="2165929" y="1532322"/>
                </a:cubicBezTo>
                <a:cubicBezTo>
                  <a:pt x="2021550" y="1319764"/>
                  <a:pt x="1928319" y="1085937"/>
                  <a:pt x="1756855" y="834488"/>
                </a:cubicBezTo>
                <a:close/>
              </a:path>
            </a:pathLst>
          </a:custGeom>
          <a:solidFill>
            <a:srgbClr val="00B0F0">
              <a:alpha val="9000"/>
            </a:srgbClr>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7308A55-8582-463D-D314-0B2AD9F49330}"/>
              </a:ext>
            </a:extLst>
          </p:cNvPr>
          <p:cNvSpPr/>
          <p:nvPr/>
        </p:nvSpPr>
        <p:spPr>
          <a:xfrm>
            <a:off x="3094829" y="165273"/>
            <a:ext cx="3242121" cy="3115292"/>
          </a:xfrm>
          <a:custGeom>
            <a:avLst/>
            <a:gdLst>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72189 w 3070347"/>
              <a:gd name="connsiteY48" fmla="*/ 1227221 h 3043990"/>
              <a:gd name="connsiteX49" fmla="*/ 132347 w 3070347"/>
              <a:gd name="connsiteY49" fmla="*/ 1070811 h 3043990"/>
              <a:gd name="connsiteX50" fmla="*/ 192505 w 3070347"/>
              <a:gd name="connsiteY50" fmla="*/ 986590 h 3043990"/>
              <a:gd name="connsiteX51" fmla="*/ 276726 w 3070347"/>
              <a:gd name="connsiteY51" fmla="*/ 806116 h 3043990"/>
              <a:gd name="connsiteX52" fmla="*/ 312821 w 3070347"/>
              <a:gd name="connsiteY52" fmla="*/ 770021 h 3043990"/>
              <a:gd name="connsiteX53" fmla="*/ 336884 w 3070347"/>
              <a:gd name="connsiteY53" fmla="*/ 709863 h 3043990"/>
              <a:gd name="connsiteX54" fmla="*/ 385010 w 3070347"/>
              <a:gd name="connsiteY54" fmla="*/ 673769 h 3043990"/>
              <a:gd name="connsiteX55" fmla="*/ 445168 w 3070347"/>
              <a:gd name="connsiteY55" fmla="*/ 601579 h 3043990"/>
              <a:gd name="connsiteX56" fmla="*/ 505326 w 3070347"/>
              <a:gd name="connsiteY56" fmla="*/ 541421 h 3043990"/>
              <a:gd name="connsiteX57" fmla="*/ 601579 w 3070347"/>
              <a:gd name="connsiteY57" fmla="*/ 433137 h 3043990"/>
              <a:gd name="connsiteX58" fmla="*/ 637673 w 3070347"/>
              <a:gd name="connsiteY58" fmla="*/ 397042 h 3043990"/>
              <a:gd name="connsiteX59" fmla="*/ 673768 w 3070347"/>
              <a:gd name="connsiteY59" fmla="*/ 372979 h 3043990"/>
              <a:gd name="connsiteX60" fmla="*/ 818147 w 3070347"/>
              <a:gd name="connsiteY60" fmla="*/ 312821 h 3043990"/>
              <a:gd name="connsiteX61" fmla="*/ 890336 w 3070347"/>
              <a:gd name="connsiteY61" fmla="*/ 288758 h 3043990"/>
              <a:gd name="connsiteX62" fmla="*/ 1022684 w 3070347"/>
              <a:gd name="connsiteY62" fmla="*/ 228600 h 3043990"/>
              <a:gd name="connsiteX63" fmla="*/ 1130968 w 3070347"/>
              <a:gd name="connsiteY63" fmla="*/ 156411 h 3043990"/>
              <a:gd name="connsiteX64" fmla="*/ 1167063 w 3070347"/>
              <a:gd name="connsiteY64" fmla="*/ 132348 h 3043990"/>
              <a:gd name="connsiteX65" fmla="*/ 1215189 w 3070347"/>
              <a:gd name="connsiteY65" fmla="*/ 96253 h 3043990"/>
              <a:gd name="connsiteX66" fmla="*/ 1275347 w 3070347"/>
              <a:gd name="connsiteY66" fmla="*/ 60158 h 3043990"/>
              <a:gd name="connsiteX67" fmla="*/ 1395663 w 3070347"/>
              <a:gd name="connsiteY67" fmla="*/ 48127 h 3043990"/>
              <a:gd name="connsiteX68" fmla="*/ 3007894 w 3070347"/>
              <a:gd name="connsiteY68"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72189 w 3070347"/>
              <a:gd name="connsiteY48" fmla="*/ 1227221 h 3043990"/>
              <a:gd name="connsiteX49" fmla="*/ 132347 w 3070347"/>
              <a:gd name="connsiteY49" fmla="*/ 1070811 h 3043990"/>
              <a:gd name="connsiteX50" fmla="*/ 192505 w 3070347"/>
              <a:gd name="connsiteY50" fmla="*/ 986590 h 3043990"/>
              <a:gd name="connsiteX51" fmla="*/ 276726 w 3070347"/>
              <a:gd name="connsiteY51" fmla="*/ 806116 h 3043990"/>
              <a:gd name="connsiteX52" fmla="*/ 312821 w 3070347"/>
              <a:gd name="connsiteY52" fmla="*/ 770021 h 3043990"/>
              <a:gd name="connsiteX53" fmla="*/ 336884 w 3070347"/>
              <a:gd name="connsiteY53" fmla="*/ 709863 h 3043990"/>
              <a:gd name="connsiteX54" fmla="*/ 385010 w 3070347"/>
              <a:gd name="connsiteY54" fmla="*/ 673769 h 3043990"/>
              <a:gd name="connsiteX55" fmla="*/ 445168 w 3070347"/>
              <a:gd name="connsiteY55" fmla="*/ 601579 h 3043990"/>
              <a:gd name="connsiteX56" fmla="*/ 505326 w 3070347"/>
              <a:gd name="connsiteY56" fmla="*/ 541421 h 3043990"/>
              <a:gd name="connsiteX57" fmla="*/ 601579 w 3070347"/>
              <a:gd name="connsiteY57" fmla="*/ 433137 h 3043990"/>
              <a:gd name="connsiteX58" fmla="*/ 637673 w 3070347"/>
              <a:gd name="connsiteY58" fmla="*/ 397042 h 3043990"/>
              <a:gd name="connsiteX59" fmla="*/ 673768 w 3070347"/>
              <a:gd name="connsiteY59" fmla="*/ 372979 h 3043990"/>
              <a:gd name="connsiteX60" fmla="*/ 818147 w 3070347"/>
              <a:gd name="connsiteY60" fmla="*/ 312821 h 3043990"/>
              <a:gd name="connsiteX61" fmla="*/ 890336 w 3070347"/>
              <a:gd name="connsiteY61" fmla="*/ 288758 h 3043990"/>
              <a:gd name="connsiteX62" fmla="*/ 1022684 w 3070347"/>
              <a:gd name="connsiteY62" fmla="*/ 228600 h 3043990"/>
              <a:gd name="connsiteX63" fmla="*/ 1130968 w 3070347"/>
              <a:gd name="connsiteY63" fmla="*/ 156411 h 3043990"/>
              <a:gd name="connsiteX64" fmla="*/ 1167063 w 3070347"/>
              <a:gd name="connsiteY64" fmla="*/ 132348 h 3043990"/>
              <a:gd name="connsiteX65" fmla="*/ 1215189 w 3070347"/>
              <a:gd name="connsiteY65" fmla="*/ 96253 h 3043990"/>
              <a:gd name="connsiteX66" fmla="*/ 1395663 w 3070347"/>
              <a:gd name="connsiteY66" fmla="*/ 48127 h 3043990"/>
              <a:gd name="connsiteX67" fmla="*/ 3007894 w 3070347"/>
              <a:gd name="connsiteY67"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72189 w 3070347"/>
              <a:gd name="connsiteY48" fmla="*/ 1227221 h 3043990"/>
              <a:gd name="connsiteX49" fmla="*/ 132347 w 3070347"/>
              <a:gd name="connsiteY49" fmla="*/ 1070811 h 3043990"/>
              <a:gd name="connsiteX50" fmla="*/ 192505 w 3070347"/>
              <a:gd name="connsiteY50" fmla="*/ 986590 h 3043990"/>
              <a:gd name="connsiteX51" fmla="*/ 276726 w 3070347"/>
              <a:gd name="connsiteY51" fmla="*/ 806116 h 3043990"/>
              <a:gd name="connsiteX52" fmla="*/ 312821 w 3070347"/>
              <a:gd name="connsiteY52" fmla="*/ 770021 h 3043990"/>
              <a:gd name="connsiteX53" fmla="*/ 336884 w 3070347"/>
              <a:gd name="connsiteY53" fmla="*/ 709863 h 3043990"/>
              <a:gd name="connsiteX54" fmla="*/ 385010 w 3070347"/>
              <a:gd name="connsiteY54" fmla="*/ 673769 h 3043990"/>
              <a:gd name="connsiteX55" fmla="*/ 445168 w 3070347"/>
              <a:gd name="connsiteY55" fmla="*/ 601579 h 3043990"/>
              <a:gd name="connsiteX56" fmla="*/ 505326 w 3070347"/>
              <a:gd name="connsiteY56" fmla="*/ 541421 h 3043990"/>
              <a:gd name="connsiteX57" fmla="*/ 601579 w 3070347"/>
              <a:gd name="connsiteY57" fmla="*/ 433137 h 3043990"/>
              <a:gd name="connsiteX58" fmla="*/ 637673 w 3070347"/>
              <a:gd name="connsiteY58" fmla="*/ 397042 h 3043990"/>
              <a:gd name="connsiteX59" fmla="*/ 673768 w 3070347"/>
              <a:gd name="connsiteY59" fmla="*/ 372979 h 3043990"/>
              <a:gd name="connsiteX60" fmla="*/ 818147 w 3070347"/>
              <a:gd name="connsiteY60" fmla="*/ 312821 h 3043990"/>
              <a:gd name="connsiteX61" fmla="*/ 890336 w 3070347"/>
              <a:gd name="connsiteY61" fmla="*/ 288758 h 3043990"/>
              <a:gd name="connsiteX62" fmla="*/ 1022684 w 3070347"/>
              <a:gd name="connsiteY62" fmla="*/ 228600 h 3043990"/>
              <a:gd name="connsiteX63" fmla="*/ 1130968 w 3070347"/>
              <a:gd name="connsiteY63" fmla="*/ 156411 h 3043990"/>
              <a:gd name="connsiteX64" fmla="*/ 1167063 w 3070347"/>
              <a:gd name="connsiteY64" fmla="*/ 132348 h 3043990"/>
              <a:gd name="connsiteX65" fmla="*/ 1395663 w 3070347"/>
              <a:gd name="connsiteY65" fmla="*/ 48127 h 3043990"/>
              <a:gd name="connsiteX66" fmla="*/ 3007894 w 3070347"/>
              <a:gd name="connsiteY66"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72189 w 3070347"/>
              <a:gd name="connsiteY48" fmla="*/ 1227221 h 3043990"/>
              <a:gd name="connsiteX49" fmla="*/ 132347 w 3070347"/>
              <a:gd name="connsiteY49" fmla="*/ 1070811 h 3043990"/>
              <a:gd name="connsiteX50" fmla="*/ 192505 w 3070347"/>
              <a:gd name="connsiteY50" fmla="*/ 986590 h 3043990"/>
              <a:gd name="connsiteX51" fmla="*/ 276726 w 3070347"/>
              <a:gd name="connsiteY51" fmla="*/ 806116 h 3043990"/>
              <a:gd name="connsiteX52" fmla="*/ 312821 w 3070347"/>
              <a:gd name="connsiteY52" fmla="*/ 770021 h 3043990"/>
              <a:gd name="connsiteX53" fmla="*/ 336884 w 3070347"/>
              <a:gd name="connsiteY53" fmla="*/ 709863 h 3043990"/>
              <a:gd name="connsiteX54" fmla="*/ 385010 w 3070347"/>
              <a:gd name="connsiteY54" fmla="*/ 673769 h 3043990"/>
              <a:gd name="connsiteX55" fmla="*/ 445168 w 3070347"/>
              <a:gd name="connsiteY55" fmla="*/ 601579 h 3043990"/>
              <a:gd name="connsiteX56" fmla="*/ 505326 w 3070347"/>
              <a:gd name="connsiteY56" fmla="*/ 541421 h 3043990"/>
              <a:gd name="connsiteX57" fmla="*/ 601579 w 3070347"/>
              <a:gd name="connsiteY57" fmla="*/ 433137 h 3043990"/>
              <a:gd name="connsiteX58" fmla="*/ 637673 w 3070347"/>
              <a:gd name="connsiteY58" fmla="*/ 397042 h 3043990"/>
              <a:gd name="connsiteX59" fmla="*/ 673768 w 3070347"/>
              <a:gd name="connsiteY59" fmla="*/ 372979 h 3043990"/>
              <a:gd name="connsiteX60" fmla="*/ 818147 w 3070347"/>
              <a:gd name="connsiteY60" fmla="*/ 312821 h 3043990"/>
              <a:gd name="connsiteX61" fmla="*/ 890336 w 3070347"/>
              <a:gd name="connsiteY61" fmla="*/ 288758 h 3043990"/>
              <a:gd name="connsiteX62" fmla="*/ 1130968 w 3070347"/>
              <a:gd name="connsiteY62" fmla="*/ 156411 h 3043990"/>
              <a:gd name="connsiteX63" fmla="*/ 1167063 w 3070347"/>
              <a:gd name="connsiteY63" fmla="*/ 132348 h 3043990"/>
              <a:gd name="connsiteX64" fmla="*/ 1395663 w 3070347"/>
              <a:gd name="connsiteY64" fmla="*/ 48127 h 3043990"/>
              <a:gd name="connsiteX65" fmla="*/ 3007894 w 3070347"/>
              <a:gd name="connsiteY65"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72189 w 3070347"/>
              <a:gd name="connsiteY48" fmla="*/ 1227221 h 3043990"/>
              <a:gd name="connsiteX49" fmla="*/ 132347 w 3070347"/>
              <a:gd name="connsiteY49" fmla="*/ 1070811 h 3043990"/>
              <a:gd name="connsiteX50" fmla="*/ 192505 w 3070347"/>
              <a:gd name="connsiteY50" fmla="*/ 986590 h 3043990"/>
              <a:gd name="connsiteX51" fmla="*/ 276726 w 3070347"/>
              <a:gd name="connsiteY51" fmla="*/ 806116 h 3043990"/>
              <a:gd name="connsiteX52" fmla="*/ 312821 w 3070347"/>
              <a:gd name="connsiteY52" fmla="*/ 770021 h 3043990"/>
              <a:gd name="connsiteX53" fmla="*/ 336884 w 3070347"/>
              <a:gd name="connsiteY53" fmla="*/ 709863 h 3043990"/>
              <a:gd name="connsiteX54" fmla="*/ 385010 w 3070347"/>
              <a:gd name="connsiteY54" fmla="*/ 673769 h 3043990"/>
              <a:gd name="connsiteX55" fmla="*/ 445168 w 3070347"/>
              <a:gd name="connsiteY55" fmla="*/ 601579 h 3043990"/>
              <a:gd name="connsiteX56" fmla="*/ 505326 w 3070347"/>
              <a:gd name="connsiteY56" fmla="*/ 541421 h 3043990"/>
              <a:gd name="connsiteX57" fmla="*/ 601579 w 3070347"/>
              <a:gd name="connsiteY57" fmla="*/ 433137 h 3043990"/>
              <a:gd name="connsiteX58" fmla="*/ 637673 w 3070347"/>
              <a:gd name="connsiteY58" fmla="*/ 397042 h 3043990"/>
              <a:gd name="connsiteX59" fmla="*/ 673768 w 3070347"/>
              <a:gd name="connsiteY59" fmla="*/ 372979 h 3043990"/>
              <a:gd name="connsiteX60" fmla="*/ 890336 w 3070347"/>
              <a:gd name="connsiteY60" fmla="*/ 288758 h 3043990"/>
              <a:gd name="connsiteX61" fmla="*/ 1130968 w 3070347"/>
              <a:gd name="connsiteY61" fmla="*/ 156411 h 3043990"/>
              <a:gd name="connsiteX62" fmla="*/ 1167063 w 3070347"/>
              <a:gd name="connsiteY62" fmla="*/ 132348 h 3043990"/>
              <a:gd name="connsiteX63" fmla="*/ 1395663 w 3070347"/>
              <a:gd name="connsiteY63" fmla="*/ 48127 h 3043990"/>
              <a:gd name="connsiteX64" fmla="*/ 3007894 w 3070347"/>
              <a:gd name="connsiteY64"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72189 w 3070347"/>
              <a:gd name="connsiteY48" fmla="*/ 1227221 h 3043990"/>
              <a:gd name="connsiteX49" fmla="*/ 132347 w 3070347"/>
              <a:gd name="connsiteY49" fmla="*/ 1070811 h 3043990"/>
              <a:gd name="connsiteX50" fmla="*/ 192505 w 3070347"/>
              <a:gd name="connsiteY50" fmla="*/ 986590 h 3043990"/>
              <a:gd name="connsiteX51" fmla="*/ 276726 w 3070347"/>
              <a:gd name="connsiteY51" fmla="*/ 806116 h 3043990"/>
              <a:gd name="connsiteX52" fmla="*/ 312821 w 3070347"/>
              <a:gd name="connsiteY52" fmla="*/ 770021 h 3043990"/>
              <a:gd name="connsiteX53" fmla="*/ 336884 w 3070347"/>
              <a:gd name="connsiteY53" fmla="*/ 709863 h 3043990"/>
              <a:gd name="connsiteX54" fmla="*/ 385010 w 3070347"/>
              <a:gd name="connsiteY54" fmla="*/ 673769 h 3043990"/>
              <a:gd name="connsiteX55" fmla="*/ 445168 w 3070347"/>
              <a:gd name="connsiteY55" fmla="*/ 601579 h 3043990"/>
              <a:gd name="connsiteX56" fmla="*/ 505326 w 3070347"/>
              <a:gd name="connsiteY56" fmla="*/ 541421 h 3043990"/>
              <a:gd name="connsiteX57" fmla="*/ 601579 w 3070347"/>
              <a:gd name="connsiteY57" fmla="*/ 433137 h 3043990"/>
              <a:gd name="connsiteX58" fmla="*/ 637673 w 3070347"/>
              <a:gd name="connsiteY58" fmla="*/ 397042 h 3043990"/>
              <a:gd name="connsiteX59" fmla="*/ 673768 w 3070347"/>
              <a:gd name="connsiteY59" fmla="*/ 372979 h 3043990"/>
              <a:gd name="connsiteX60" fmla="*/ 1130968 w 3070347"/>
              <a:gd name="connsiteY60" fmla="*/ 156411 h 3043990"/>
              <a:gd name="connsiteX61" fmla="*/ 1167063 w 3070347"/>
              <a:gd name="connsiteY61" fmla="*/ 132348 h 3043990"/>
              <a:gd name="connsiteX62" fmla="*/ 1395663 w 3070347"/>
              <a:gd name="connsiteY62" fmla="*/ 48127 h 3043990"/>
              <a:gd name="connsiteX63" fmla="*/ 3007894 w 3070347"/>
              <a:gd name="connsiteY63"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72189 w 3070347"/>
              <a:gd name="connsiteY48" fmla="*/ 1227221 h 3043990"/>
              <a:gd name="connsiteX49" fmla="*/ 132347 w 3070347"/>
              <a:gd name="connsiteY49" fmla="*/ 1070811 h 3043990"/>
              <a:gd name="connsiteX50" fmla="*/ 192505 w 3070347"/>
              <a:gd name="connsiteY50" fmla="*/ 986590 h 3043990"/>
              <a:gd name="connsiteX51" fmla="*/ 276726 w 3070347"/>
              <a:gd name="connsiteY51" fmla="*/ 806116 h 3043990"/>
              <a:gd name="connsiteX52" fmla="*/ 312821 w 3070347"/>
              <a:gd name="connsiteY52" fmla="*/ 770021 h 3043990"/>
              <a:gd name="connsiteX53" fmla="*/ 336884 w 3070347"/>
              <a:gd name="connsiteY53" fmla="*/ 709863 h 3043990"/>
              <a:gd name="connsiteX54" fmla="*/ 385010 w 3070347"/>
              <a:gd name="connsiteY54" fmla="*/ 673769 h 3043990"/>
              <a:gd name="connsiteX55" fmla="*/ 445168 w 3070347"/>
              <a:gd name="connsiteY55" fmla="*/ 601579 h 3043990"/>
              <a:gd name="connsiteX56" fmla="*/ 505326 w 3070347"/>
              <a:gd name="connsiteY56" fmla="*/ 541421 h 3043990"/>
              <a:gd name="connsiteX57" fmla="*/ 601579 w 3070347"/>
              <a:gd name="connsiteY57" fmla="*/ 433137 h 3043990"/>
              <a:gd name="connsiteX58" fmla="*/ 637673 w 3070347"/>
              <a:gd name="connsiteY58" fmla="*/ 397042 h 3043990"/>
              <a:gd name="connsiteX59" fmla="*/ 673768 w 3070347"/>
              <a:gd name="connsiteY59" fmla="*/ 372979 h 3043990"/>
              <a:gd name="connsiteX60" fmla="*/ 1167063 w 3070347"/>
              <a:gd name="connsiteY60" fmla="*/ 132348 h 3043990"/>
              <a:gd name="connsiteX61" fmla="*/ 1395663 w 3070347"/>
              <a:gd name="connsiteY61" fmla="*/ 48127 h 3043990"/>
              <a:gd name="connsiteX62" fmla="*/ 3007894 w 3070347"/>
              <a:gd name="connsiteY62"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72189 w 3070347"/>
              <a:gd name="connsiteY48" fmla="*/ 1227221 h 3043990"/>
              <a:gd name="connsiteX49" fmla="*/ 132347 w 3070347"/>
              <a:gd name="connsiteY49" fmla="*/ 1070811 h 3043990"/>
              <a:gd name="connsiteX50" fmla="*/ 192505 w 3070347"/>
              <a:gd name="connsiteY50" fmla="*/ 986590 h 3043990"/>
              <a:gd name="connsiteX51" fmla="*/ 276726 w 3070347"/>
              <a:gd name="connsiteY51" fmla="*/ 806116 h 3043990"/>
              <a:gd name="connsiteX52" fmla="*/ 312821 w 3070347"/>
              <a:gd name="connsiteY52" fmla="*/ 770021 h 3043990"/>
              <a:gd name="connsiteX53" fmla="*/ 336884 w 3070347"/>
              <a:gd name="connsiteY53" fmla="*/ 709863 h 3043990"/>
              <a:gd name="connsiteX54" fmla="*/ 385010 w 3070347"/>
              <a:gd name="connsiteY54" fmla="*/ 673769 h 3043990"/>
              <a:gd name="connsiteX55" fmla="*/ 445168 w 3070347"/>
              <a:gd name="connsiteY55" fmla="*/ 601579 h 3043990"/>
              <a:gd name="connsiteX56" fmla="*/ 505326 w 3070347"/>
              <a:gd name="connsiteY56" fmla="*/ 541421 h 3043990"/>
              <a:gd name="connsiteX57" fmla="*/ 601579 w 3070347"/>
              <a:gd name="connsiteY57" fmla="*/ 433137 h 3043990"/>
              <a:gd name="connsiteX58" fmla="*/ 637673 w 3070347"/>
              <a:gd name="connsiteY58" fmla="*/ 397042 h 3043990"/>
              <a:gd name="connsiteX59" fmla="*/ 673768 w 3070347"/>
              <a:gd name="connsiteY59" fmla="*/ 372979 h 3043990"/>
              <a:gd name="connsiteX60" fmla="*/ 1395663 w 3070347"/>
              <a:gd name="connsiteY60" fmla="*/ 48127 h 3043990"/>
              <a:gd name="connsiteX61" fmla="*/ 3007894 w 3070347"/>
              <a:gd name="connsiteY61"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132347 w 3070347"/>
              <a:gd name="connsiteY48" fmla="*/ 1070811 h 3043990"/>
              <a:gd name="connsiteX49" fmla="*/ 192505 w 3070347"/>
              <a:gd name="connsiteY49" fmla="*/ 986590 h 3043990"/>
              <a:gd name="connsiteX50" fmla="*/ 276726 w 3070347"/>
              <a:gd name="connsiteY50" fmla="*/ 806116 h 3043990"/>
              <a:gd name="connsiteX51" fmla="*/ 312821 w 3070347"/>
              <a:gd name="connsiteY51" fmla="*/ 770021 h 3043990"/>
              <a:gd name="connsiteX52" fmla="*/ 336884 w 3070347"/>
              <a:gd name="connsiteY52" fmla="*/ 709863 h 3043990"/>
              <a:gd name="connsiteX53" fmla="*/ 385010 w 3070347"/>
              <a:gd name="connsiteY53" fmla="*/ 673769 h 3043990"/>
              <a:gd name="connsiteX54" fmla="*/ 445168 w 3070347"/>
              <a:gd name="connsiteY54" fmla="*/ 601579 h 3043990"/>
              <a:gd name="connsiteX55" fmla="*/ 505326 w 3070347"/>
              <a:gd name="connsiteY55" fmla="*/ 541421 h 3043990"/>
              <a:gd name="connsiteX56" fmla="*/ 601579 w 3070347"/>
              <a:gd name="connsiteY56" fmla="*/ 433137 h 3043990"/>
              <a:gd name="connsiteX57" fmla="*/ 637673 w 3070347"/>
              <a:gd name="connsiteY57" fmla="*/ 397042 h 3043990"/>
              <a:gd name="connsiteX58" fmla="*/ 673768 w 3070347"/>
              <a:gd name="connsiteY58" fmla="*/ 372979 h 3043990"/>
              <a:gd name="connsiteX59" fmla="*/ 1395663 w 3070347"/>
              <a:gd name="connsiteY59" fmla="*/ 48127 h 3043990"/>
              <a:gd name="connsiteX60" fmla="*/ 3007894 w 3070347"/>
              <a:gd name="connsiteY60"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192505 w 3070347"/>
              <a:gd name="connsiteY48" fmla="*/ 986590 h 3043990"/>
              <a:gd name="connsiteX49" fmla="*/ 276726 w 3070347"/>
              <a:gd name="connsiteY49" fmla="*/ 806116 h 3043990"/>
              <a:gd name="connsiteX50" fmla="*/ 312821 w 3070347"/>
              <a:gd name="connsiteY50" fmla="*/ 770021 h 3043990"/>
              <a:gd name="connsiteX51" fmla="*/ 336884 w 3070347"/>
              <a:gd name="connsiteY51" fmla="*/ 709863 h 3043990"/>
              <a:gd name="connsiteX52" fmla="*/ 385010 w 3070347"/>
              <a:gd name="connsiteY52" fmla="*/ 673769 h 3043990"/>
              <a:gd name="connsiteX53" fmla="*/ 445168 w 3070347"/>
              <a:gd name="connsiteY53" fmla="*/ 601579 h 3043990"/>
              <a:gd name="connsiteX54" fmla="*/ 505326 w 3070347"/>
              <a:gd name="connsiteY54" fmla="*/ 541421 h 3043990"/>
              <a:gd name="connsiteX55" fmla="*/ 601579 w 3070347"/>
              <a:gd name="connsiteY55" fmla="*/ 433137 h 3043990"/>
              <a:gd name="connsiteX56" fmla="*/ 637673 w 3070347"/>
              <a:gd name="connsiteY56" fmla="*/ 397042 h 3043990"/>
              <a:gd name="connsiteX57" fmla="*/ 673768 w 3070347"/>
              <a:gd name="connsiteY57" fmla="*/ 372979 h 3043990"/>
              <a:gd name="connsiteX58" fmla="*/ 1395663 w 3070347"/>
              <a:gd name="connsiteY58" fmla="*/ 48127 h 3043990"/>
              <a:gd name="connsiteX59" fmla="*/ 3007894 w 3070347"/>
              <a:gd name="connsiteY59"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276726 w 3070347"/>
              <a:gd name="connsiteY48" fmla="*/ 806116 h 3043990"/>
              <a:gd name="connsiteX49" fmla="*/ 312821 w 3070347"/>
              <a:gd name="connsiteY49" fmla="*/ 770021 h 3043990"/>
              <a:gd name="connsiteX50" fmla="*/ 336884 w 3070347"/>
              <a:gd name="connsiteY50" fmla="*/ 709863 h 3043990"/>
              <a:gd name="connsiteX51" fmla="*/ 385010 w 3070347"/>
              <a:gd name="connsiteY51" fmla="*/ 673769 h 3043990"/>
              <a:gd name="connsiteX52" fmla="*/ 445168 w 3070347"/>
              <a:gd name="connsiteY52" fmla="*/ 601579 h 3043990"/>
              <a:gd name="connsiteX53" fmla="*/ 505326 w 3070347"/>
              <a:gd name="connsiteY53" fmla="*/ 541421 h 3043990"/>
              <a:gd name="connsiteX54" fmla="*/ 601579 w 3070347"/>
              <a:gd name="connsiteY54" fmla="*/ 433137 h 3043990"/>
              <a:gd name="connsiteX55" fmla="*/ 637673 w 3070347"/>
              <a:gd name="connsiteY55" fmla="*/ 397042 h 3043990"/>
              <a:gd name="connsiteX56" fmla="*/ 673768 w 3070347"/>
              <a:gd name="connsiteY56" fmla="*/ 372979 h 3043990"/>
              <a:gd name="connsiteX57" fmla="*/ 1395663 w 3070347"/>
              <a:gd name="connsiteY57" fmla="*/ 48127 h 3043990"/>
              <a:gd name="connsiteX58" fmla="*/ 3007894 w 3070347"/>
              <a:gd name="connsiteY58"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276726 w 3070347"/>
              <a:gd name="connsiteY48" fmla="*/ 806116 h 3043990"/>
              <a:gd name="connsiteX49" fmla="*/ 336884 w 3070347"/>
              <a:gd name="connsiteY49" fmla="*/ 709863 h 3043990"/>
              <a:gd name="connsiteX50" fmla="*/ 385010 w 3070347"/>
              <a:gd name="connsiteY50" fmla="*/ 673769 h 3043990"/>
              <a:gd name="connsiteX51" fmla="*/ 445168 w 3070347"/>
              <a:gd name="connsiteY51" fmla="*/ 601579 h 3043990"/>
              <a:gd name="connsiteX52" fmla="*/ 505326 w 3070347"/>
              <a:gd name="connsiteY52" fmla="*/ 541421 h 3043990"/>
              <a:gd name="connsiteX53" fmla="*/ 601579 w 3070347"/>
              <a:gd name="connsiteY53" fmla="*/ 433137 h 3043990"/>
              <a:gd name="connsiteX54" fmla="*/ 637673 w 3070347"/>
              <a:gd name="connsiteY54" fmla="*/ 397042 h 3043990"/>
              <a:gd name="connsiteX55" fmla="*/ 673768 w 3070347"/>
              <a:gd name="connsiteY55" fmla="*/ 372979 h 3043990"/>
              <a:gd name="connsiteX56" fmla="*/ 1395663 w 3070347"/>
              <a:gd name="connsiteY56" fmla="*/ 48127 h 3043990"/>
              <a:gd name="connsiteX57" fmla="*/ 3007894 w 3070347"/>
              <a:gd name="connsiteY57"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276726 w 3070347"/>
              <a:gd name="connsiteY48" fmla="*/ 806116 h 3043990"/>
              <a:gd name="connsiteX49" fmla="*/ 336884 w 3070347"/>
              <a:gd name="connsiteY49" fmla="*/ 709863 h 3043990"/>
              <a:gd name="connsiteX50" fmla="*/ 445168 w 3070347"/>
              <a:gd name="connsiteY50" fmla="*/ 601579 h 3043990"/>
              <a:gd name="connsiteX51" fmla="*/ 505326 w 3070347"/>
              <a:gd name="connsiteY51" fmla="*/ 541421 h 3043990"/>
              <a:gd name="connsiteX52" fmla="*/ 601579 w 3070347"/>
              <a:gd name="connsiteY52" fmla="*/ 433137 h 3043990"/>
              <a:gd name="connsiteX53" fmla="*/ 637673 w 3070347"/>
              <a:gd name="connsiteY53" fmla="*/ 397042 h 3043990"/>
              <a:gd name="connsiteX54" fmla="*/ 673768 w 3070347"/>
              <a:gd name="connsiteY54" fmla="*/ 372979 h 3043990"/>
              <a:gd name="connsiteX55" fmla="*/ 1395663 w 3070347"/>
              <a:gd name="connsiteY55" fmla="*/ 48127 h 3043990"/>
              <a:gd name="connsiteX56" fmla="*/ 3007894 w 3070347"/>
              <a:gd name="connsiteY56"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276726 w 3070347"/>
              <a:gd name="connsiteY48" fmla="*/ 806116 h 3043990"/>
              <a:gd name="connsiteX49" fmla="*/ 336884 w 3070347"/>
              <a:gd name="connsiteY49" fmla="*/ 709863 h 3043990"/>
              <a:gd name="connsiteX50" fmla="*/ 445168 w 3070347"/>
              <a:gd name="connsiteY50" fmla="*/ 601579 h 3043990"/>
              <a:gd name="connsiteX51" fmla="*/ 601579 w 3070347"/>
              <a:gd name="connsiteY51" fmla="*/ 433137 h 3043990"/>
              <a:gd name="connsiteX52" fmla="*/ 637673 w 3070347"/>
              <a:gd name="connsiteY52" fmla="*/ 397042 h 3043990"/>
              <a:gd name="connsiteX53" fmla="*/ 673768 w 3070347"/>
              <a:gd name="connsiteY53" fmla="*/ 372979 h 3043990"/>
              <a:gd name="connsiteX54" fmla="*/ 1395663 w 3070347"/>
              <a:gd name="connsiteY54" fmla="*/ 48127 h 3043990"/>
              <a:gd name="connsiteX55" fmla="*/ 3007894 w 3070347"/>
              <a:gd name="connsiteY55"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276726 w 3070347"/>
              <a:gd name="connsiteY48" fmla="*/ 806116 h 3043990"/>
              <a:gd name="connsiteX49" fmla="*/ 336884 w 3070347"/>
              <a:gd name="connsiteY49" fmla="*/ 709863 h 3043990"/>
              <a:gd name="connsiteX50" fmla="*/ 445168 w 3070347"/>
              <a:gd name="connsiteY50" fmla="*/ 601579 h 3043990"/>
              <a:gd name="connsiteX51" fmla="*/ 601579 w 3070347"/>
              <a:gd name="connsiteY51" fmla="*/ 433137 h 3043990"/>
              <a:gd name="connsiteX52" fmla="*/ 637673 w 3070347"/>
              <a:gd name="connsiteY52" fmla="*/ 397042 h 3043990"/>
              <a:gd name="connsiteX53" fmla="*/ 1395663 w 3070347"/>
              <a:gd name="connsiteY53" fmla="*/ 48127 h 3043990"/>
              <a:gd name="connsiteX54" fmla="*/ 3007894 w 3070347"/>
              <a:gd name="connsiteY54"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276726 w 3070347"/>
              <a:gd name="connsiteY48" fmla="*/ 806116 h 3043990"/>
              <a:gd name="connsiteX49" fmla="*/ 336884 w 3070347"/>
              <a:gd name="connsiteY49" fmla="*/ 709863 h 3043990"/>
              <a:gd name="connsiteX50" fmla="*/ 445168 w 3070347"/>
              <a:gd name="connsiteY50" fmla="*/ 601579 h 3043990"/>
              <a:gd name="connsiteX51" fmla="*/ 601579 w 3070347"/>
              <a:gd name="connsiteY51" fmla="*/ 433137 h 3043990"/>
              <a:gd name="connsiteX52" fmla="*/ 1395663 w 3070347"/>
              <a:gd name="connsiteY52" fmla="*/ 48127 h 3043990"/>
              <a:gd name="connsiteX53" fmla="*/ 3007894 w 3070347"/>
              <a:gd name="connsiteY53"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276726 w 3070347"/>
              <a:gd name="connsiteY48" fmla="*/ 806116 h 3043990"/>
              <a:gd name="connsiteX49" fmla="*/ 336884 w 3070347"/>
              <a:gd name="connsiteY49" fmla="*/ 709863 h 3043990"/>
              <a:gd name="connsiteX50" fmla="*/ 445168 w 3070347"/>
              <a:gd name="connsiteY50" fmla="*/ 601579 h 3043990"/>
              <a:gd name="connsiteX51" fmla="*/ 1395663 w 3070347"/>
              <a:gd name="connsiteY51" fmla="*/ 48127 h 3043990"/>
              <a:gd name="connsiteX52" fmla="*/ 3007894 w 3070347"/>
              <a:gd name="connsiteY52"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276726 w 3070347"/>
              <a:gd name="connsiteY48" fmla="*/ 806116 h 3043990"/>
              <a:gd name="connsiteX49" fmla="*/ 336884 w 3070347"/>
              <a:gd name="connsiteY49" fmla="*/ 709863 h 3043990"/>
              <a:gd name="connsiteX50" fmla="*/ 1395663 w 3070347"/>
              <a:gd name="connsiteY50" fmla="*/ 48127 h 3043990"/>
              <a:gd name="connsiteX51" fmla="*/ 3007894 w 3070347"/>
              <a:gd name="connsiteY51"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276726 w 3070347"/>
              <a:gd name="connsiteY48" fmla="*/ 806116 h 3043990"/>
              <a:gd name="connsiteX49" fmla="*/ 356202 w 3070347"/>
              <a:gd name="connsiteY49" fmla="*/ 709863 h 3043990"/>
              <a:gd name="connsiteX50" fmla="*/ 1395663 w 3070347"/>
              <a:gd name="connsiteY50" fmla="*/ 48127 h 3043990"/>
              <a:gd name="connsiteX51" fmla="*/ 3007894 w 3070347"/>
              <a:gd name="connsiteY51" fmla="*/ 0 h 3043990"/>
              <a:gd name="connsiteX0" fmla="*/ 3007894 w 3070347"/>
              <a:gd name="connsiteY0" fmla="*/ 0 h 3043990"/>
              <a:gd name="connsiteX1" fmla="*/ 3068052 w 3070347"/>
              <a:gd name="connsiteY1" fmla="*/ 48127 h 3043990"/>
              <a:gd name="connsiteX2" fmla="*/ 3043989 w 3070347"/>
              <a:gd name="connsiteY2" fmla="*/ 252663 h 3043990"/>
              <a:gd name="connsiteX3" fmla="*/ 3031957 w 3070347"/>
              <a:gd name="connsiteY3" fmla="*/ 288758 h 3043990"/>
              <a:gd name="connsiteX4" fmla="*/ 2935705 w 3070347"/>
              <a:gd name="connsiteY4" fmla="*/ 409074 h 3043990"/>
              <a:gd name="connsiteX5" fmla="*/ 2923673 w 3070347"/>
              <a:gd name="connsiteY5" fmla="*/ 469232 h 3043990"/>
              <a:gd name="connsiteX6" fmla="*/ 2911642 w 3070347"/>
              <a:gd name="connsiteY6" fmla="*/ 505327 h 3043990"/>
              <a:gd name="connsiteX7" fmla="*/ 2887579 w 3070347"/>
              <a:gd name="connsiteY7" fmla="*/ 601579 h 3043990"/>
              <a:gd name="connsiteX8" fmla="*/ 2851484 w 3070347"/>
              <a:gd name="connsiteY8" fmla="*/ 1155032 h 3043990"/>
              <a:gd name="connsiteX9" fmla="*/ 2827421 w 3070347"/>
              <a:gd name="connsiteY9" fmla="*/ 1191127 h 3043990"/>
              <a:gd name="connsiteX10" fmla="*/ 2779294 w 3070347"/>
              <a:gd name="connsiteY10" fmla="*/ 1287379 h 3043990"/>
              <a:gd name="connsiteX11" fmla="*/ 2767263 w 3070347"/>
              <a:gd name="connsiteY11" fmla="*/ 1335505 h 3043990"/>
              <a:gd name="connsiteX12" fmla="*/ 2743200 w 3070347"/>
              <a:gd name="connsiteY12" fmla="*/ 1383632 h 3043990"/>
              <a:gd name="connsiteX13" fmla="*/ 2731168 w 3070347"/>
              <a:gd name="connsiteY13" fmla="*/ 1419727 h 3043990"/>
              <a:gd name="connsiteX14" fmla="*/ 2707105 w 3070347"/>
              <a:gd name="connsiteY14" fmla="*/ 1479884 h 3043990"/>
              <a:gd name="connsiteX15" fmla="*/ 2671010 w 3070347"/>
              <a:gd name="connsiteY15" fmla="*/ 1564105 h 3043990"/>
              <a:gd name="connsiteX16" fmla="*/ 2683042 w 3070347"/>
              <a:gd name="connsiteY16" fmla="*/ 1949116 h 3043990"/>
              <a:gd name="connsiteX17" fmla="*/ 2707105 w 3070347"/>
              <a:gd name="connsiteY17" fmla="*/ 2045369 h 3043990"/>
              <a:gd name="connsiteX18" fmla="*/ 2731168 w 3070347"/>
              <a:gd name="connsiteY18" fmla="*/ 2177716 h 3043990"/>
              <a:gd name="connsiteX19" fmla="*/ 2767263 w 3070347"/>
              <a:gd name="connsiteY19" fmla="*/ 2418348 h 3043990"/>
              <a:gd name="connsiteX20" fmla="*/ 2755231 w 3070347"/>
              <a:gd name="connsiteY20" fmla="*/ 2562727 h 3043990"/>
              <a:gd name="connsiteX21" fmla="*/ 2671010 w 3070347"/>
              <a:gd name="connsiteY21" fmla="*/ 2707105 h 3043990"/>
              <a:gd name="connsiteX22" fmla="*/ 2622884 w 3070347"/>
              <a:gd name="connsiteY22" fmla="*/ 2755232 h 3043990"/>
              <a:gd name="connsiteX23" fmla="*/ 2562726 w 3070347"/>
              <a:gd name="connsiteY23" fmla="*/ 2803358 h 3043990"/>
              <a:gd name="connsiteX24" fmla="*/ 2490536 w 3070347"/>
              <a:gd name="connsiteY24" fmla="*/ 2851484 h 3043990"/>
              <a:gd name="connsiteX25" fmla="*/ 2382252 w 3070347"/>
              <a:gd name="connsiteY25" fmla="*/ 2923674 h 3043990"/>
              <a:gd name="connsiteX26" fmla="*/ 2286000 w 3070347"/>
              <a:gd name="connsiteY26" fmla="*/ 2947737 h 3043990"/>
              <a:gd name="connsiteX27" fmla="*/ 1997242 w 3070347"/>
              <a:gd name="connsiteY27" fmla="*/ 2971800 h 3043990"/>
              <a:gd name="connsiteX28" fmla="*/ 1925052 w 3070347"/>
              <a:gd name="connsiteY28" fmla="*/ 2995863 h 3043990"/>
              <a:gd name="connsiteX29" fmla="*/ 1888957 w 3070347"/>
              <a:gd name="connsiteY29" fmla="*/ 3007895 h 3043990"/>
              <a:gd name="connsiteX30" fmla="*/ 1792705 w 3070347"/>
              <a:gd name="connsiteY30" fmla="*/ 3043990 h 3043990"/>
              <a:gd name="connsiteX31" fmla="*/ 1407694 w 3070347"/>
              <a:gd name="connsiteY31" fmla="*/ 3019927 h 3043990"/>
              <a:gd name="connsiteX32" fmla="*/ 1311442 w 3070347"/>
              <a:gd name="connsiteY32" fmla="*/ 3007895 h 3043990"/>
              <a:gd name="connsiteX33" fmla="*/ 1191126 w 3070347"/>
              <a:gd name="connsiteY33" fmla="*/ 2995863 h 3043990"/>
              <a:gd name="connsiteX34" fmla="*/ 685800 w 3070347"/>
              <a:gd name="connsiteY34" fmla="*/ 2935705 h 3043990"/>
              <a:gd name="connsiteX35" fmla="*/ 649705 w 3070347"/>
              <a:gd name="connsiteY35" fmla="*/ 2923674 h 3043990"/>
              <a:gd name="connsiteX36" fmla="*/ 505326 w 3070347"/>
              <a:gd name="connsiteY36" fmla="*/ 2875548 h 3043990"/>
              <a:gd name="connsiteX37" fmla="*/ 445168 w 3070347"/>
              <a:gd name="connsiteY37" fmla="*/ 2839453 h 3043990"/>
              <a:gd name="connsiteX38" fmla="*/ 360947 w 3070347"/>
              <a:gd name="connsiteY38" fmla="*/ 2803358 h 3043990"/>
              <a:gd name="connsiteX39" fmla="*/ 264694 w 3070347"/>
              <a:gd name="connsiteY39" fmla="*/ 2719137 h 3043990"/>
              <a:gd name="connsiteX40" fmla="*/ 192505 w 3070347"/>
              <a:gd name="connsiteY40" fmla="*/ 2586790 h 3043990"/>
              <a:gd name="connsiteX41" fmla="*/ 120315 w 3070347"/>
              <a:gd name="connsiteY41" fmla="*/ 2394284 h 3043990"/>
              <a:gd name="connsiteX42" fmla="*/ 60157 w 3070347"/>
              <a:gd name="connsiteY42" fmla="*/ 2189748 h 3043990"/>
              <a:gd name="connsiteX43" fmla="*/ 36094 w 3070347"/>
              <a:gd name="connsiteY43" fmla="*/ 2009274 h 3043990"/>
              <a:gd name="connsiteX44" fmla="*/ 24063 w 3070347"/>
              <a:gd name="connsiteY44" fmla="*/ 1949116 h 3043990"/>
              <a:gd name="connsiteX45" fmla="*/ 0 w 3070347"/>
              <a:gd name="connsiteY45" fmla="*/ 1612232 h 3043990"/>
              <a:gd name="connsiteX46" fmla="*/ 12031 w 3070347"/>
              <a:gd name="connsiteY46" fmla="*/ 1371600 h 3043990"/>
              <a:gd name="connsiteX47" fmla="*/ 24063 w 3070347"/>
              <a:gd name="connsiteY47" fmla="*/ 1287379 h 3043990"/>
              <a:gd name="connsiteX48" fmla="*/ 276726 w 3070347"/>
              <a:gd name="connsiteY48" fmla="*/ 806116 h 3043990"/>
              <a:gd name="connsiteX49" fmla="*/ 1395663 w 3070347"/>
              <a:gd name="connsiteY49" fmla="*/ 48127 h 3043990"/>
              <a:gd name="connsiteX50" fmla="*/ 3007894 w 3070347"/>
              <a:gd name="connsiteY50" fmla="*/ 0 h 3043990"/>
              <a:gd name="connsiteX0" fmla="*/ 3048666 w 3111119"/>
              <a:gd name="connsiteY0" fmla="*/ 0 h 3043990"/>
              <a:gd name="connsiteX1" fmla="*/ 3108824 w 3111119"/>
              <a:gd name="connsiteY1" fmla="*/ 48127 h 3043990"/>
              <a:gd name="connsiteX2" fmla="*/ 3084761 w 3111119"/>
              <a:gd name="connsiteY2" fmla="*/ 252663 h 3043990"/>
              <a:gd name="connsiteX3" fmla="*/ 3072729 w 3111119"/>
              <a:gd name="connsiteY3" fmla="*/ 288758 h 3043990"/>
              <a:gd name="connsiteX4" fmla="*/ 2976477 w 3111119"/>
              <a:gd name="connsiteY4" fmla="*/ 409074 h 3043990"/>
              <a:gd name="connsiteX5" fmla="*/ 2964445 w 3111119"/>
              <a:gd name="connsiteY5" fmla="*/ 469232 h 3043990"/>
              <a:gd name="connsiteX6" fmla="*/ 2952414 w 3111119"/>
              <a:gd name="connsiteY6" fmla="*/ 505327 h 3043990"/>
              <a:gd name="connsiteX7" fmla="*/ 2928351 w 3111119"/>
              <a:gd name="connsiteY7" fmla="*/ 601579 h 3043990"/>
              <a:gd name="connsiteX8" fmla="*/ 2892256 w 3111119"/>
              <a:gd name="connsiteY8" fmla="*/ 1155032 h 3043990"/>
              <a:gd name="connsiteX9" fmla="*/ 2868193 w 3111119"/>
              <a:gd name="connsiteY9" fmla="*/ 1191127 h 3043990"/>
              <a:gd name="connsiteX10" fmla="*/ 2820066 w 3111119"/>
              <a:gd name="connsiteY10" fmla="*/ 1287379 h 3043990"/>
              <a:gd name="connsiteX11" fmla="*/ 2808035 w 3111119"/>
              <a:gd name="connsiteY11" fmla="*/ 1335505 h 3043990"/>
              <a:gd name="connsiteX12" fmla="*/ 2783972 w 3111119"/>
              <a:gd name="connsiteY12" fmla="*/ 1383632 h 3043990"/>
              <a:gd name="connsiteX13" fmla="*/ 2771940 w 3111119"/>
              <a:gd name="connsiteY13" fmla="*/ 1419727 h 3043990"/>
              <a:gd name="connsiteX14" fmla="*/ 2747877 w 3111119"/>
              <a:gd name="connsiteY14" fmla="*/ 1479884 h 3043990"/>
              <a:gd name="connsiteX15" fmla="*/ 2711782 w 3111119"/>
              <a:gd name="connsiteY15" fmla="*/ 1564105 h 3043990"/>
              <a:gd name="connsiteX16" fmla="*/ 2723814 w 3111119"/>
              <a:gd name="connsiteY16" fmla="*/ 1949116 h 3043990"/>
              <a:gd name="connsiteX17" fmla="*/ 2747877 w 3111119"/>
              <a:gd name="connsiteY17" fmla="*/ 2045369 h 3043990"/>
              <a:gd name="connsiteX18" fmla="*/ 2771940 w 3111119"/>
              <a:gd name="connsiteY18" fmla="*/ 2177716 h 3043990"/>
              <a:gd name="connsiteX19" fmla="*/ 2808035 w 3111119"/>
              <a:gd name="connsiteY19" fmla="*/ 2418348 h 3043990"/>
              <a:gd name="connsiteX20" fmla="*/ 2796003 w 3111119"/>
              <a:gd name="connsiteY20" fmla="*/ 2562727 h 3043990"/>
              <a:gd name="connsiteX21" fmla="*/ 2711782 w 3111119"/>
              <a:gd name="connsiteY21" fmla="*/ 2707105 h 3043990"/>
              <a:gd name="connsiteX22" fmla="*/ 2663656 w 3111119"/>
              <a:gd name="connsiteY22" fmla="*/ 2755232 h 3043990"/>
              <a:gd name="connsiteX23" fmla="*/ 2603498 w 3111119"/>
              <a:gd name="connsiteY23" fmla="*/ 2803358 h 3043990"/>
              <a:gd name="connsiteX24" fmla="*/ 2531308 w 3111119"/>
              <a:gd name="connsiteY24" fmla="*/ 2851484 h 3043990"/>
              <a:gd name="connsiteX25" fmla="*/ 2423024 w 3111119"/>
              <a:gd name="connsiteY25" fmla="*/ 2923674 h 3043990"/>
              <a:gd name="connsiteX26" fmla="*/ 2326772 w 3111119"/>
              <a:gd name="connsiteY26" fmla="*/ 2947737 h 3043990"/>
              <a:gd name="connsiteX27" fmla="*/ 2038014 w 3111119"/>
              <a:gd name="connsiteY27" fmla="*/ 2971800 h 3043990"/>
              <a:gd name="connsiteX28" fmla="*/ 1965824 w 3111119"/>
              <a:gd name="connsiteY28" fmla="*/ 2995863 h 3043990"/>
              <a:gd name="connsiteX29" fmla="*/ 1929729 w 3111119"/>
              <a:gd name="connsiteY29" fmla="*/ 3007895 h 3043990"/>
              <a:gd name="connsiteX30" fmla="*/ 1833477 w 3111119"/>
              <a:gd name="connsiteY30" fmla="*/ 3043990 h 3043990"/>
              <a:gd name="connsiteX31" fmla="*/ 1448466 w 3111119"/>
              <a:gd name="connsiteY31" fmla="*/ 3019927 h 3043990"/>
              <a:gd name="connsiteX32" fmla="*/ 1352214 w 3111119"/>
              <a:gd name="connsiteY32" fmla="*/ 3007895 h 3043990"/>
              <a:gd name="connsiteX33" fmla="*/ 1231898 w 3111119"/>
              <a:gd name="connsiteY33" fmla="*/ 2995863 h 3043990"/>
              <a:gd name="connsiteX34" fmla="*/ 726572 w 3111119"/>
              <a:gd name="connsiteY34" fmla="*/ 2935705 h 3043990"/>
              <a:gd name="connsiteX35" fmla="*/ 690477 w 3111119"/>
              <a:gd name="connsiteY35" fmla="*/ 2923674 h 3043990"/>
              <a:gd name="connsiteX36" fmla="*/ 546098 w 3111119"/>
              <a:gd name="connsiteY36" fmla="*/ 2875548 h 3043990"/>
              <a:gd name="connsiteX37" fmla="*/ 485940 w 3111119"/>
              <a:gd name="connsiteY37" fmla="*/ 2839453 h 3043990"/>
              <a:gd name="connsiteX38" fmla="*/ 401719 w 3111119"/>
              <a:gd name="connsiteY38" fmla="*/ 2803358 h 3043990"/>
              <a:gd name="connsiteX39" fmla="*/ 305466 w 3111119"/>
              <a:gd name="connsiteY39" fmla="*/ 2719137 h 3043990"/>
              <a:gd name="connsiteX40" fmla="*/ 233277 w 3111119"/>
              <a:gd name="connsiteY40" fmla="*/ 2586790 h 3043990"/>
              <a:gd name="connsiteX41" fmla="*/ 161087 w 3111119"/>
              <a:gd name="connsiteY41" fmla="*/ 2394284 h 3043990"/>
              <a:gd name="connsiteX42" fmla="*/ 100929 w 3111119"/>
              <a:gd name="connsiteY42" fmla="*/ 2189748 h 3043990"/>
              <a:gd name="connsiteX43" fmla="*/ 76866 w 3111119"/>
              <a:gd name="connsiteY43" fmla="*/ 2009274 h 3043990"/>
              <a:gd name="connsiteX44" fmla="*/ 64835 w 3111119"/>
              <a:gd name="connsiteY44" fmla="*/ 1949116 h 3043990"/>
              <a:gd name="connsiteX45" fmla="*/ 40772 w 3111119"/>
              <a:gd name="connsiteY45" fmla="*/ 1612232 h 3043990"/>
              <a:gd name="connsiteX46" fmla="*/ 52803 w 3111119"/>
              <a:gd name="connsiteY46" fmla="*/ 1371600 h 3043990"/>
              <a:gd name="connsiteX47" fmla="*/ 64835 w 3111119"/>
              <a:gd name="connsiteY47" fmla="*/ 1287379 h 3043990"/>
              <a:gd name="connsiteX48" fmla="*/ 890608 w 3111119"/>
              <a:gd name="connsiteY48" fmla="*/ 715964 h 3043990"/>
              <a:gd name="connsiteX49" fmla="*/ 1436435 w 3111119"/>
              <a:gd name="connsiteY49" fmla="*/ 48127 h 3043990"/>
              <a:gd name="connsiteX50" fmla="*/ 3048666 w 3111119"/>
              <a:gd name="connsiteY50" fmla="*/ 0 h 3043990"/>
              <a:gd name="connsiteX0" fmla="*/ 3048666 w 3111119"/>
              <a:gd name="connsiteY0" fmla="*/ 0 h 3043990"/>
              <a:gd name="connsiteX1" fmla="*/ 3108824 w 3111119"/>
              <a:gd name="connsiteY1" fmla="*/ 48127 h 3043990"/>
              <a:gd name="connsiteX2" fmla="*/ 3084761 w 3111119"/>
              <a:gd name="connsiteY2" fmla="*/ 252663 h 3043990"/>
              <a:gd name="connsiteX3" fmla="*/ 3072729 w 3111119"/>
              <a:gd name="connsiteY3" fmla="*/ 288758 h 3043990"/>
              <a:gd name="connsiteX4" fmla="*/ 2976477 w 3111119"/>
              <a:gd name="connsiteY4" fmla="*/ 409074 h 3043990"/>
              <a:gd name="connsiteX5" fmla="*/ 2964445 w 3111119"/>
              <a:gd name="connsiteY5" fmla="*/ 469232 h 3043990"/>
              <a:gd name="connsiteX6" fmla="*/ 2952414 w 3111119"/>
              <a:gd name="connsiteY6" fmla="*/ 505327 h 3043990"/>
              <a:gd name="connsiteX7" fmla="*/ 2928351 w 3111119"/>
              <a:gd name="connsiteY7" fmla="*/ 601579 h 3043990"/>
              <a:gd name="connsiteX8" fmla="*/ 2892256 w 3111119"/>
              <a:gd name="connsiteY8" fmla="*/ 1155032 h 3043990"/>
              <a:gd name="connsiteX9" fmla="*/ 2868193 w 3111119"/>
              <a:gd name="connsiteY9" fmla="*/ 1191127 h 3043990"/>
              <a:gd name="connsiteX10" fmla="*/ 2820066 w 3111119"/>
              <a:gd name="connsiteY10" fmla="*/ 1287379 h 3043990"/>
              <a:gd name="connsiteX11" fmla="*/ 2808035 w 3111119"/>
              <a:gd name="connsiteY11" fmla="*/ 1335505 h 3043990"/>
              <a:gd name="connsiteX12" fmla="*/ 2783972 w 3111119"/>
              <a:gd name="connsiteY12" fmla="*/ 1383632 h 3043990"/>
              <a:gd name="connsiteX13" fmla="*/ 2771940 w 3111119"/>
              <a:gd name="connsiteY13" fmla="*/ 1419727 h 3043990"/>
              <a:gd name="connsiteX14" fmla="*/ 2747877 w 3111119"/>
              <a:gd name="connsiteY14" fmla="*/ 1479884 h 3043990"/>
              <a:gd name="connsiteX15" fmla="*/ 2711782 w 3111119"/>
              <a:gd name="connsiteY15" fmla="*/ 1564105 h 3043990"/>
              <a:gd name="connsiteX16" fmla="*/ 2723814 w 3111119"/>
              <a:gd name="connsiteY16" fmla="*/ 1949116 h 3043990"/>
              <a:gd name="connsiteX17" fmla="*/ 2747877 w 3111119"/>
              <a:gd name="connsiteY17" fmla="*/ 2045369 h 3043990"/>
              <a:gd name="connsiteX18" fmla="*/ 2771940 w 3111119"/>
              <a:gd name="connsiteY18" fmla="*/ 2177716 h 3043990"/>
              <a:gd name="connsiteX19" fmla="*/ 2808035 w 3111119"/>
              <a:gd name="connsiteY19" fmla="*/ 2418348 h 3043990"/>
              <a:gd name="connsiteX20" fmla="*/ 2796003 w 3111119"/>
              <a:gd name="connsiteY20" fmla="*/ 2562727 h 3043990"/>
              <a:gd name="connsiteX21" fmla="*/ 2711782 w 3111119"/>
              <a:gd name="connsiteY21" fmla="*/ 2707105 h 3043990"/>
              <a:gd name="connsiteX22" fmla="*/ 2663656 w 3111119"/>
              <a:gd name="connsiteY22" fmla="*/ 2755232 h 3043990"/>
              <a:gd name="connsiteX23" fmla="*/ 2603498 w 3111119"/>
              <a:gd name="connsiteY23" fmla="*/ 2803358 h 3043990"/>
              <a:gd name="connsiteX24" fmla="*/ 2531308 w 3111119"/>
              <a:gd name="connsiteY24" fmla="*/ 2851484 h 3043990"/>
              <a:gd name="connsiteX25" fmla="*/ 2423024 w 3111119"/>
              <a:gd name="connsiteY25" fmla="*/ 2923674 h 3043990"/>
              <a:gd name="connsiteX26" fmla="*/ 2326772 w 3111119"/>
              <a:gd name="connsiteY26" fmla="*/ 2947737 h 3043990"/>
              <a:gd name="connsiteX27" fmla="*/ 2038014 w 3111119"/>
              <a:gd name="connsiteY27" fmla="*/ 2971800 h 3043990"/>
              <a:gd name="connsiteX28" fmla="*/ 1965824 w 3111119"/>
              <a:gd name="connsiteY28" fmla="*/ 2995863 h 3043990"/>
              <a:gd name="connsiteX29" fmla="*/ 1929729 w 3111119"/>
              <a:gd name="connsiteY29" fmla="*/ 3007895 h 3043990"/>
              <a:gd name="connsiteX30" fmla="*/ 1833477 w 3111119"/>
              <a:gd name="connsiteY30" fmla="*/ 3043990 h 3043990"/>
              <a:gd name="connsiteX31" fmla="*/ 1448466 w 3111119"/>
              <a:gd name="connsiteY31" fmla="*/ 3019927 h 3043990"/>
              <a:gd name="connsiteX32" fmla="*/ 1352214 w 3111119"/>
              <a:gd name="connsiteY32" fmla="*/ 3007895 h 3043990"/>
              <a:gd name="connsiteX33" fmla="*/ 1231898 w 3111119"/>
              <a:gd name="connsiteY33" fmla="*/ 2995863 h 3043990"/>
              <a:gd name="connsiteX34" fmla="*/ 726572 w 3111119"/>
              <a:gd name="connsiteY34" fmla="*/ 2935705 h 3043990"/>
              <a:gd name="connsiteX35" fmla="*/ 690477 w 3111119"/>
              <a:gd name="connsiteY35" fmla="*/ 2923674 h 3043990"/>
              <a:gd name="connsiteX36" fmla="*/ 546098 w 3111119"/>
              <a:gd name="connsiteY36" fmla="*/ 2875548 h 3043990"/>
              <a:gd name="connsiteX37" fmla="*/ 485940 w 3111119"/>
              <a:gd name="connsiteY37" fmla="*/ 2839453 h 3043990"/>
              <a:gd name="connsiteX38" fmla="*/ 401719 w 3111119"/>
              <a:gd name="connsiteY38" fmla="*/ 2803358 h 3043990"/>
              <a:gd name="connsiteX39" fmla="*/ 305466 w 3111119"/>
              <a:gd name="connsiteY39" fmla="*/ 2719137 h 3043990"/>
              <a:gd name="connsiteX40" fmla="*/ 233277 w 3111119"/>
              <a:gd name="connsiteY40" fmla="*/ 2586790 h 3043990"/>
              <a:gd name="connsiteX41" fmla="*/ 161087 w 3111119"/>
              <a:gd name="connsiteY41" fmla="*/ 2394284 h 3043990"/>
              <a:gd name="connsiteX42" fmla="*/ 100929 w 3111119"/>
              <a:gd name="connsiteY42" fmla="*/ 2189748 h 3043990"/>
              <a:gd name="connsiteX43" fmla="*/ 76866 w 3111119"/>
              <a:gd name="connsiteY43" fmla="*/ 2009274 h 3043990"/>
              <a:gd name="connsiteX44" fmla="*/ 64835 w 3111119"/>
              <a:gd name="connsiteY44" fmla="*/ 1949116 h 3043990"/>
              <a:gd name="connsiteX45" fmla="*/ 40772 w 3111119"/>
              <a:gd name="connsiteY45" fmla="*/ 1612232 h 3043990"/>
              <a:gd name="connsiteX46" fmla="*/ 52803 w 3111119"/>
              <a:gd name="connsiteY46" fmla="*/ 1371600 h 3043990"/>
              <a:gd name="connsiteX47" fmla="*/ 64835 w 3111119"/>
              <a:gd name="connsiteY47" fmla="*/ 1287379 h 3043990"/>
              <a:gd name="connsiteX48" fmla="*/ 890608 w 3111119"/>
              <a:gd name="connsiteY48" fmla="*/ 715964 h 3043990"/>
              <a:gd name="connsiteX49" fmla="*/ 1436435 w 3111119"/>
              <a:gd name="connsiteY49" fmla="*/ 48127 h 3043990"/>
              <a:gd name="connsiteX50" fmla="*/ 3048666 w 3111119"/>
              <a:gd name="connsiteY50" fmla="*/ 0 h 3043990"/>
              <a:gd name="connsiteX0" fmla="*/ 3061130 w 3123583"/>
              <a:gd name="connsiteY0" fmla="*/ 0 h 3043990"/>
              <a:gd name="connsiteX1" fmla="*/ 3121288 w 3123583"/>
              <a:gd name="connsiteY1" fmla="*/ 48127 h 3043990"/>
              <a:gd name="connsiteX2" fmla="*/ 3097225 w 3123583"/>
              <a:gd name="connsiteY2" fmla="*/ 252663 h 3043990"/>
              <a:gd name="connsiteX3" fmla="*/ 3085193 w 3123583"/>
              <a:gd name="connsiteY3" fmla="*/ 288758 h 3043990"/>
              <a:gd name="connsiteX4" fmla="*/ 2988941 w 3123583"/>
              <a:gd name="connsiteY4" fmla="*/ 409074 h 3043990"/>
              <a:gd name="connsiteX5" fmla="*/ 2976909 w 3123583"/>
              <a:gd name="connsiteY5" fmla="*/ 469232 h 3043990"/>
              <a:gd name="connsiteX6" fmla="*/ 2964878 w 3123583"/>
              <a:gd name="connsiteY6" fmla="*/ 505327 h 3043990"/>
              <a:gd name="connsiteX7" fmla="*/ 2940815 w 3123583"/>
              <a:gd name="connsiteY7" fmla="*/ 601579 h 3043990"/>
              <a:gd name="connsiteX8" fmla="*/ 2904720 w 3123583"/>
              <a:gd name="connsiteY8" fmla="*/ 1155032 h 3043990"/>
              <a:gd name="connsiteX9" fmla="*/ 2880657 w 3123583"/>
              <a:gd name="connsiteY9" fmla="*/ 1191127 h 3043990"/>
              <a:gd name="connsiteX10" fmla="*/ 2832530 w 3123583"/>
              <a:gd name="connsiteY10" fmla="*/ 1287379 h 3043990"/>
              <a:gd name="connsiteX11" fmla="*/ 2820499 w 3123583"/>
              <a:gd name="connsiteY11" fmla="*/ 1335505 h 3043990"/>
              <a:gd name="connsiteX12" fmla="*/ 2796436 w 3123583"/>
              <a:gd name="connsiteY12" fmla="*/ 1383632 h 3043990"/>
              <a:gd name="connsiteX13" fmla="*/ 2784404 w 3123583"/>
              <a:gd name="connsiteY13" fmla="*/ 1419727 h 3043990"/>
              <a:gd name="connsiteX14" fmla="*/ 2760341 w 3123583"/>
              <a:gd name="connsiteY14" fmla="*/ 1479884 h 3043990"/>
              <a:gd name="connsiteX15" fmla="*/ 2724246 w 3123583"/>
              <a:gd name="connsiteY15" fmla="*/ 1564105 h 3043990"/>
              <a:gd name="connsiteX16" fmla="*/ 2736278 w 3123583"/>
              <a:gd name="connsiteY16" fmla="*/ 1949116 h 3043990"/>
              <a:gd name="connsiteX17" fmla="*/ 2760341 w 3123583"/>
              <a:gd name="connsiteY17" fmla="*/ 2045369 h 3043990"/>
              <a:gd name="connsiteX18" fmla="*/ 2784404 w 3123583"/>
              <a:gd name="connsiteY18" fmla="*/ 2177716 h 3043990"/>
              <a:gd name="connsiteX19" fmla="*/ 2820499 w 3123583"/>
              <a:gd name="connsiteY19" fmla="*/ 2418348 h 3043990"/>
              <a:gd name="connsiteX20" fmla="*/ 2808467 w 3123583"/>
              <a:gd name="connsiteY20" fmla="*/ 2562727 h 3043990"/>
              <a:gd name="connsiteX21" fmla="*/ 2724246 w 3123583"/>
              <a:gd name="connsiteY21" fmla="*/ 2707105 h 3043990"/>
              <a:gd name="connsiteX22" fmla="*/ 2676120 w 3123583"/>
              <a:gd name="connsiteY22" fmla="*/ 2755232 h 3043990"/>
              <a:gd name="connsiteX23" fmla="*/ 2615962 w 3123583"/>
              <a:gd name="connsiteY23" fmla="*/ 2803358 h 3043990"/>
              <a:gd name="connsiteX24" fmla="*/ 2543772 w 3123583"/>
              <a:gd name="connsiteY24" fmla="*/ 2851484 h 3043990"/>
              <a:gd name="connsiteX25" fmla="*/ 2435488 w 3123583"/>
              <a:gd name="connsiteY25" fmla="*/ 2923674 h 3043990"/>
              <a:gd name="connsiteX26" fmla="*/ 2339236 w 3123583"/>
              <a:gd name="connsiteY26" fmla="*/ 2947737 h 3043990"/>
              <a:gd name="connsiteX27" fmla="*/ 2050478 w 3123583"/>
              <a:gd name="connsiteY27" fmla="*/ 2971800 h 3043990"/>
              <a:gd name="connsiteX28" fmla="*/ 1978288 w 3123583"/>
              <a:gd name="connsiteY28" fmla="*/ 2995863 h 3043990"/>
              <a:gd name="connsiteX29" fmla="*/ 1942193 w 3123583"/>
              <a:gd name="connsiteY29" fmla="*/ 3007895 h 3043990"/>
              <a:gd name="connsiteX30" fmla="*/ 1845941 w 3123583"/>
              <a:gd name="connsiteY30" fmla="*/ 3043990 h 3043990"/>
              <a:gd name="connsiteX31" fmla="*/ 1460930 w 3123583"/>
              <a:gd name="connsiteY31" fmla="*/ 3019927 h 3043990"/>
              <a:gd name="connsiteX32" fmla="*/ 1364678 w 3123583"/>
              <a:gd name="connsiteY32" fmla="*/ 3007895 h 3043990"/>
              <a:gd name="connsiteX33" fmla="*/ 1244362 w 3123583"/>
              <a:gd name="connsiteY33" fmla="*/ 2995863 h 3043990"/>
              <a:gd name="connsiteX34" fmla="*/ 739036 w 3123583"/>
              <a:gd name="connsiteY34" fmla="*/ 2935705 h 3043990"/>
              <a:gd name="connsiteX35" fmla="*/ 702941 w 3123583"/>
              <a:gd name="connsiteY35" fmla="*/ 2923674 h 3043990"/>
              <a:gd name="connsiteX36" fmla="*/ 558562 w 3123583"/>
              <a:gd name="connsiteY36" fmla="*/ 2875548 h 3043990"/>
              <a:gd name="connsiteX37" fmla="*/ 498404 w 3123583"/>
              <a:gd name="connsiteY37" fmla="*/ 2839453 h 3043990"/>
              <a:gd name="connsiteX38" fmla="*/ 414183 w 3123583"/>
              <a:gd name="connsiteY38" fmla="*/ 2803358 h 3043990"/>
              <a:gd name="connsiteX39" fmla="*/ 317930 w 3123583"/>
              <a:gd name="connsiteY39" fmla="*/ 2719137 h 3043990"/>
              <a:gd name="connsiteX40" fmla="*/ 245741 w 3123583"/>
              <a:gd name="connsiteY40" fmla="*/ 2586790 h 3043990"/>
              <a:gd name="connsiteX41" fmla="*/ 173551 w 3123583"/>
              <a:gd name="connsiteY41" fmla="*/ 2394284 h 3043990"/>
              <a:gd name="connsiteX42" fmla="*/ 113393 w 3123583"/>
              <a:gd name="connsiteY42" fmla="*/ 2189748 h 3043990"/>
              <a:gd name="connsiteX43" fmla="*/ 89330 w 3123583"/>
              <a:gd name="connsiteY43" fmla="*/ 2009274 h 3043990"/>
              <a:gd name="connsiteX44" fmla="*/ 77299 w 3123583"/>
              <a:gd name="connsiteY44" fmla="*/ 1949116 h 3043990"/>
              <a:gd name="connsiteX45" fmla="*/ 53236 w 3123583"/>
              <a:gd name="connsiteY45" fmla="*/ 1612232 h 3043990"/>
              <a:gd name="connsiteX46" fmla="*/ 65267 w 3123583"/>
              <a:gd name="connsiteY46" fmla="*/ 1371600 h 3043990"/>
              <a:gd name="connsiteX47" fmla="*/ 903072 w 3123583"/>
              <a:gd name="connsiteY47" fmla="*/ 715964 h 3043990"/>
              <a:gd name="connsiteX48" fmla="*/ 1448899 w 3123583"/>
              <a:gd name="connsiteY48" fmla="*/ 48127 h 3043990"/>
              <a:gd name="connsiteX49" fmla="*/ 3061130 w 3123583"/>
              <a:gd name="connsiteY49" fmla="*/ 0 h 3043990"/>
              <a:gd name="connsiteX0" fmla="*/ 3054888 w 3117341"/>
              <a:gd name="connsiteY0" fmla="*/ 0 h 3043990"/>
              <a:gd name="connsiteX1" fmla="*/ 3115046 w 3117341"/>
              <a:gd name="connsiteY1" fmla="*/ 48127 h 3043990"/>
              <a:gd name="connsiteX2" fmla="*/ 3090983 w 3117341"/>
              <a:gd name="connsiteY2" fmla="*/ 252663 h 3043990"/>
              <a:gd name="connsiteX3" fmla="*/ 3078951 w 3117341"/>
              <a:gd name="connsiteY3" fmla="*/ 288758 h 3043990"/>
              <a:gd name="connsiteX4" fmla="*/ 2982699 w 3117341"/>
              <a:gd name="connsiteY4" fmla="*/ 409074 h 3043990"/>
              <a:gd name="connsiteX5" fmla="*/ 2970667 w 3117341"/>
              <a:gd name="connsiteY5" fmla="*/ 469232 h 3043990"/>
              <a:gd name="connsiteX6" fmla="*/ 2958636 w 3117341"/>
              <a:gd name="connsiteY6" fmla="*/ 505327 h 3043990"/>
              <a:gd name="connsiteX7" fmla="*/ 2934573 w 3117341"/>
              <a:gd name="connsiteY7" fmla="*/ 601579 h 3043990"/>
              <a:gd name="connsiteX8" fmla="*/ 2898478 w 3117341"/>
              <a:gd name="connsiteY8" fmla="*/ 1155032 h 3043990"/>
              <a:gd name="connsiteX9" fmla="*/ 2874415 w 3117341"/>
              <a:gd name="connsiteY9" fmla="*/ 1191127 h 3043990"/>
              <a:gd name="connsiteX10" fmla="*/ 2826288 w 3117341"/>
              <a:gd name="connsiteY10" fmla="*/ 1287379 h 3043990"/>
              <a:gd name="connsiteX11" fmla="*/ 2814257 w 3117341"/>
              <a:gd name="connsiteY11" fmla="*/ 1335505 h 3043990"/>
              <a:gd name="connsiteX12" fmla="*/ 2790194 w 3117341"/>
              <a:gd name="connsiteY12" fmla="*/ 1383632 h 3043990"/>
              <a:gd name="connsiteX13" fmla="*/ 2778162 w 3117341"/>
              <a:gd name="connsiteY13" fmla="*/ 1419727 h 3043990"/>
              <a:gd name="connsiteX14" fmla="*/ 2754099 w 3117341"/>
              <a:gd name="connsiteY14" fmla="*/ 1479884 h 3043990"/>
              <a:gd name="connsiteX15" fmla="*/ 2718004 w 3117341"/>
              <a:gd name="connsiteY15" fmla="*/ 1564105 h 3043990"/>
              <a:gd name="connsiteX16" fmla="*/ 2730036 w 3117341"/>
              <a:gd name="connsiteY16" fmla="*/ 1949116 h 3043990"/>
              <a:gd name="connsiteX17" fmla="*/ 2754099 w 3117341"/>
              <a:gd name="connsiteY17" fmla="*/ 2045369 h 3043990"/>
              <a:gd name="connsiteX18" fmla="*/ 2778162 w 3117341"/>
              <a:gd name="connsiteY18" fmla="*/ 2177716 h 3043990"/>
              <a:gd name="connsiteX19" fmla="*/ 2814257 w 3117341"/>
              <a:gd name="connsiteY19" fmla="*/ 2418348 h 3043990"/>
              <a:gd name="connsiteX20" fmla="*/ 2802225 w 3117341"/>
              <a:gd name="connsiteY20" fmla="*/ 2562727 h 3043990"/>
              <a:gd name="connsiteX21" fmla="*/ 2718004 w 3117341"/>
              <a:gd name="connsiteY21" fmla="*/ 2707105 h 3043990"/>
              <a:gd name="connsiteX22" fmla="*/ 2669878 w 3117341"/>
              <a:gd name="connsiteY22" fmla="*/ 2755232 h 3043990"/>
              <a:gd name="connsiteX23" fmla="*/ 2609720 w 3117341"/>
              <a:gd name="connsiteY23" fmla="*/ 2803358 h 3043990"/>
              <a:gd name="connsiteX24" fmla="*/ 2537530 w 3117341"/>
              <a:gd name="connsiteY24" fmla="*/ 2851484 h 3043990"/>
              <a:gd name="connsiteX25" fmla="*/ 2429246 w 3117341"/>
              <a:gd name="connsiteY25" fmla="*/ 2923674 h 3043990"/>
              <a:gd name="connsiteX26" fmla="*/ 2332994 w 3117341"/>
              <a:gd name="connsiteY26" fmla="*/ 2947737 h 3043990"/>
              <a:gd name="connsiteX27" fmla="*/ 2044236 w 3117341"/>
              <a:gd name="connsiteY27" fmla="*/ 2971800 h 3043990"/>
              <a:gd name="connsiteX28" fmla="*/ 1972046 w 3117341"/>
              <a:gd name="connsiteY28" fmla="*/ 2995863 h 3043990"/>
              <a:gd name="connsiteX29" fmla="*/ 1935951 w 3117341"/>
              <a:gd name="connsiteY29" fmla="*/ 3007895 h 3043990"/>
              <a:gd name="connsiteX30" fmla="*/ 1839699 w 3117341"/>
              <a:gd name="connsiteY30" fmla="*/ 3043990 h 3043990"/>
              <a:gd name="connsiteX31" fmla="*/ 1454688 w 3117341"/>
              <a:gd name="connsiteY31" fmla="*/ 3019927 h 3043990"/>
              <a:gd name="connsiteX32" fmla="*/ 1358436 w 3117341"/>
              <a:gd name="connsiteY32" fmla="*/ 3007895 h 3043990"/>
              <a:gd name="connsiteX33" fmla="*/ 1238120 w 3117341"/>
              <a:gd name="connsiteY33" fmla="*/ 2995863 h 3043990"/>
              <a:gd name="connsiteX34" fmla="*/ 732794 w 3117341"/>
              <a:gd name="connsiteY34" fmla="*/ 2935705 h 3043990"/>
              <a:gd name="connsiteX35" fmla="*/ 696699 w 3117341"/>
              <a:gd name="connsiteY35" fmla="*/ 2923674 h 3043990"/>
              <a:gd name="connsiteX36" fmla="*/ 552320 w 3117341"/>
              <a:gd name="connsiteY36" fmla="*/ 2875548 h 3043990"/>
              <a:gd name="connsiteX37" fmla="*/ 492162 w 3117341"/>
              <a:gd name="connsiteY37" fmla="*/ 2839453 h 3043990"/>
              <a:gd name="connsiteX38" fmla="*/ 407941 w 3117341"/>
              <a:gd name="connsiteY38" fmla="*/ 2803358 h 3043990"/>
              <a:gd name="connsiteX39" fmla="*/ 311688 w 3117341"/>
              <a:gd name="connsiteY39" fmla="*/ 2719137 h 3043990"/>
              <a:gd name="connsiteX40" fmla="*/ 239499 w 3117341"/>
              <a:gd name="connsiteY40" fmla="*/ 2586790 h 3043990"/>
              <a:gd name="connsiteX41" fmla="*/ 167309 w 3117341"/>
              <a:gd name="connsiteY41" fmla="*/ 2394284 h 3043990"/>
              <a:gd name="connsiteX42" fmla="*/ 107151 w 3117341"/>
              <a:gd name="connsiteY42" fmla="*/ 2189748 h 3043990"/>
              <a:gd name="connsiteX43" fmla="*/ 83088 w 3117341"/>
              <a:gd name="connsiteY43" fmla="*/ 2009274 h 3043990"/>
              <a:gd name="connsiteX44" fmla="*/ 71057 w 3117341"/>
              <a:gd name="connsiteY44" fmla="*/ 1949116 h 3043990"/>
              <a:gd name="connsiteX45" fmla="*/ 59025 w 3117341"/>
              <a:gd name="connsiteY45" fmla="*/ 1371600 h 3043990"/>
              <a:gd name="connsiteX46" fmla="*/ 896830 w 3117341"/>
              <a:gd name="connsiteY46" fmla="*/ 715964 h 3043990"/>
              <a:gd name="connsiteX47" fmla="*/ 1442657 w 3117341"/>
              <a:gd name="connsiteY47" fmla="*/ 48127 h 3043990"/>
              <a:gd name="connsiteX48" fmla="*/ 3054888 w 3117341"/>
              <a:gd name="connsiteY48" fmla="*/ 0 h 3043990"/>
              <a:gd name="connsiteX0" fmla="*/ 3052012 w 3114465"/>
              <a:gd name="connsiteY0" fmla="*/ 0 h 3043990"/>
              <a:gd name="connsiteX1" fmla="*/ 3112170 w 3114465"/>
              <a:gd name="connsiteY1" fmla="*/ 48127 h 3043990"/>
              <a:gd name="connsiteX2" fmla="*/ 3088107 w 3114465"/>
              <a:gd name="connsiteY2" fmla="*/ 252663 h 3043990"/>
              <a:gd name="connsiteX3" fmla="*/ 3076075 w 3114465"/>
              <a:gd name="connsiteY3" fmla="*/ 288758 h 3043990"/>
              <a:gd name="connsiteX4" fmla="*/ 2979823 w 3114465"/>
              <a:gd name="connsiteY4" fmla="*/ 409074 h 3043990"/>
              <a:gd name="connsiteX5" fmla="*/ 2967791 w 3114465"/>
              <a:gd name="connsiteY5" fmla="*/ 469232 h 3043990"/>
              <a:gd name="connsiteX6" fmla="*/ 2955760 w 3114465"/>
              <a:gd name="connsiteY6" fmla="*/ 505327 h 3043990"/>
              <a:gd name="connsiteX7" fmla="*/ 2931697 w 3114465"/>
              <a:gd name="connsiteY7" fmla="*/ 601579 h 3043990"/>
              <a:gd name="connsiteX8" fmla="*/ 2895602 w 3114465"/>
              <a:gd name="connsiteY8" fmla="*/ 1155032 h 3043990"/>
              <a:gd name="connsiteX9" fmla="*/ 2871539 w 3114465"/>
              <a:gd name="connsiteY9" fmla="*/ 1191127 h 3043990"/>
              <a:gd name="connsiteX10" fmla="*/ 2823412 w 3114465"/>
              <a:gd name="connsiteY10" fmla="*/ 1287379 h 3043990"/>
              <a:gd name="connsiteX11" fmla="*/ 2811381 w 3114465"/>
              <a:gd name="connsiteY11" fmla="*/ 1335505 h 3043990"/>
              <a:gd name="connsiteX12" fmla="*/ 2787318 w 3114465"/>
              <a:gd name="connsiteY12" fmla="*/ 1383632 h 3043990"/>
              <a:gd name="connsiteX13" fmla="*/ 2775286 w 3114465"/>
              <a:gd name="connsiteY13" fmla="*/ 1419727 h 3043990"/>
              <a:gd name="connsiteX14" fmla="*/ 2751223 w 3114465"/>
              <a:gd name="connsiteY14" fmla="*/ 1479884 h 3043990"/>
              <a:gd name="connsiteX15" fmla="*/ 2715128 w 3114465"/>
              <a:gd name="connsiteY15" fmla="*/ 1564105 h 3043990"/>
              <a:gd name="connsiteX16" fmla="*/ 2727160 w 3114465"/>
              <a:gd name="connsiteY16" fmla="*/ 1949116 h 3043990"/>
              <a:gd name="connsiteX17" fmla="*/ 2751223 w 3114465"/>
              <a:gd name="connsiteY17" fmla="*/ 2045369 h 3043990"/>
              <a:gd name="connsiteX18" fmla="*/ 2775286 w 3114465"/>
              <a:gd name="connsiteY18" fmla="*/ 2177716 h 3043990"/>
              <a:gd name="connsiteX19" fmla="*/ 2811381 w 3114465"/>
              <a:gd name="connsiteY19" fmla="*/ 2418348 h 3043990"/>
              <a:gd name="connsiteX20" fmla="*/ 2799349 w 3114465"/>
              <a:gd name="connsiteY20" fmla="*/ 2562727 h 3043990"/>
              <a:gd name="connsiteX21" fmla="*/ 2715128 w 3114465"/>
              <a:gd name="connsiteY21" fmla="*/ 2707105 h 3043990"/>
              <a:gd name="connsiteX22" fmla="*/ 2667002 w 3114465"/>
              <a:gd name="connsiteY22" fmla="*/ 2755232 h 3043990"/>
              <a:gd name="connsiteX23" fmla="*/ 2606844 w 3114465"/>
              <a:gd name="connsiteY23" fmla="*/ 2803358 h 3043990"/>
              <a:gd name="connsiteX24" fmla="*/ 2534654 w 3114465"/>
              <a:gd name="connsiteY24" fmla="*/ 2851484 h 3043990"/>
              <a:gd name="connsiteX25" fmla="*/ 2426370 w 3114465"/>
              <a:gd name="connsiteY25" fmla="*/ 2923674 h 3043990"/>
              <a:gd name="connsiteX26" fmla="*/ 2330118 w 3114465"/>
              <a:gd name="connsiteY26" fmla="*/ 2947737 h 3043990"/>
              <a:gd name="connsiteX27" fmla="*/ 2041360 w 3114465"/>
              <a:gd name="connsiteY27" fmla="*/ 2971800 h 3043990"/>
              <a:gd name="connsiteX28" fmla="*/ 1969170 w 3114465"/>
              <a:gd name="connsiteY28" fmla="*/ 2995863 h 3043990"/>
              <a:gd name="connsiteX29" fmla="*/ 1933075 w 3114465"/>
              <a:gd name="connsiteY29" fmla="*/ 3007895 h 3043990"/>
              <a:gd name="connsiteX30" fmla="*/ 1836823 w 3114465"/>
              <a:gd name="connsiteY30" fmla="*/ 3043990 h 3043990"/>
              <a:gd name="connsiteX31" fmla="*/ 1451812 w 3114465"/>
              <a:gd name="connsiteY31" fmla="*/ 3019927 h 3043990"/>
              <a:gd name="connsiteX32" fmla="*/ 1355560 w 3114465"/>
              <a:gd name="connsiteY32" fmla="*/ 3007895 h 3043990"/>
              <a:gd name="connsiteX33" fmla="*/ 1235244 w 3114465"/>
              <a:gd name="connsiteY33" fmla="*/ 2995863 h 3043990"/>
              <a:gd name="connsiteX34" fmla="*/ 729918 w 3114465"/>
              <a:gd name="connsiteY34" fmla="*/ 2935705 h 3043990"/>
              <a:gd name="connsiteX35" fmla="*/ 693823 w 3114465"/>
              <a:gd name="connsiteY35" fmla="*/ 2923674 h 3043990"/>
              <a:gd name="connsiteX36" fmla="*/ 549444 w 3114465"/>
              <a:gd name="connsiteY36" fmla="*/ 2875548 h 3043990"/>
              <a:gd name="connsiteX37" fmla="*/ 489286 w 3114465"/>
              <a:gd name="connsiteY37" fmla="*/ 2839453 h 3043990"/>
              <a:gd name="connsiteX38" fmla="*/ 405065 w 3114465"/>
              <a:gd name="connsiteY38" fmla="*/ 2803358 h 3043990"/>
              <a:gd name="connsiteX39" fmla="*/ 308812 w 3114465"/>
              <a:gd name="connsiteY39" fmla="*/ 2719137 h 3043990"/>
              <a:gd name="connsiteX40" fmla="*/ 236623 w 3114465"/>
              <a:gd name="connsiteY40" fmla="*/ 2586790 h 3043990"/>
              <a:gd name="connsiteX41" fmla="*/ 164433 w 3114465"/>
              <a:gd name="connsiteY41" fmla="*/ 2394284 h 3043990"/>
              <a:gd name="connsiteX42" fmla="*/ 104275 w 3114465"/>
              <a:gd name="connsiteY42" fmla="*/ 2189748 h 3043990"/>
              <a:gd name="connsiteX43" fmla="*/ 80212 w 3114465"/>
              <a:gd name="connsiteY43" fmla="*/ 2009274 h 3043990"/>
              <a:gd name="connsiteX44" fmla="*/ 56149 w 3114465"/>
              <a:gd name="connsiteY44" fmla="*/ 1371600 h 3043990"/>
              <a:gd name="connsiteX45" fmla="*/ 893954 w 3114465"/>
              <a:gd name="connsiteY45" fmla="*/ 715964 h 3043990"/>
              <a:gd name="connsiteX46" fmla="*/ 1439781 w 3114465"/>
              <a:gd name="connsiteY46" fmla="*/ 48127 h 3043990"/>
              <a:gd name="connsiteX47" fmla="*/ 3052012 w 3114465"/>
              <a:gd name="connsiteY47" fmla="*/ 0 h 3043990"/>
              <a:gd name="connsiteX0" fmla="*/ 3047037 w 3109490"/>
              <a:gd name="connsiteY0" fmla="*/ 0 h 3043990"/>
              <a:gd name="connsiteX1" fmla="*/ 3107195 w 3109490"/>
              <a:gd name="connsiteY1" fmla="*/ 48127 h 3043990"/>
              <a:gd name="connsiteX2" fmla="*/ 3083132 w 3109490"/>
              <a:gd name="connsiteY2" fmla="*/ 252663 h 3043990"/>
              <a:gd name="connsiteX3" fmla="*/ 3071100 w 3109490"/>
              <a:gd name="connsiteY3" fmla="*/ 288758 h 3043990"/>
              <a:gd name="connsiteX4" fmla="*/ 2974848 w 3109490"/>
              <a:gd name="connsiteY4" fmla="*/ 409074 h 3043990"/>
              <a:gd name="connsiteX5" fmla="*/ 2962816 w 3109490"/>
              <a:gd name="connsiteY5" fmla="*/ 469232 h 3043990"/>
              <a:gd name="connsiteX6" fmla="*/ 2950785 w 3109490"/>
              <a:gd name="connsiteY6" fmla="*/ 505327 h 3043990"/>
              <a:gd name="connsiteX7" fmla="*/ 2926722 w 3109490"/>
              <a:gd name="connsiteY7" fmla="*/ 601579 h 3043990"/>
              <a:gd name="connsiteX8" fmla="*/ 2890627 w 3109490"/>
              <a:gd name="connsiteY8" fmla="*/ 1155032 h 3043990"/>
              <a:gd name="connsiteX9" fmla="*/ 2866564 w 3109490"/>
              <a:gd name="connsiteY9" fmla="*/ 1191127 h 3043990"/>
              <a:gd name="connsiteX10" fmla="*/ 2818437 w 3109490"/>
              <a:gd name="connsiteY10" fmla="*/ 1287379 h 3043990"/>
              <a:gd name="connsiteX11" fmla="*/ 2806406 w 3109490"/>
              <a:gd name="connsiteY11" fmla="*/ 1335505 h 3043990"/>
              <a:gd name="connsiteX12" fmla="*/ 2782343 w 3109490"/>
              <a:gd name="connsiteY12" fmla="*/ 1383632 h 3043990"/>
              <a:gd name="connsiteX13" fmla="*/ 2770311 w 3109490"/>
              <a:gd name="connsiteY13" fmla="*/ 1419727 h 3043990"/>
              <a:gd name="connsiteX14" fmla="*/ 2746248 w 3109490"/>
              <a:gd name="connsiteY14" fmla="*/ 1479884 h 3043990"/>
              <a:gd name="connsiteX15" fmla="*/ 2710153 w 3109490"/>
              <a:gd name="connsiteY15" fmla="*/ 1564105 h 3043990"/>
              <a:gd name="connsiteX16" fmla="*/ 2722185 w 3109490"/>
              <a:gd name="connsiteY16" fmla="*/ 1949116 h 3043990"/>
              <a:gd name="connsiteX17" fmla="*/ 2746248 w 3109490"/>
              <a:gd name="connsiteY17" fmla="*/ 2045369 h 3043990"/>
              <a:gd name="connsiteX18" fmla="*/ 2770311 w 3109490"/>
              <a:gd name="connsiteY18" fmla="*/ 2177716 h 3043990"/>
              <a:gd name="connsiteX19" fmla="*/ 2806406 w 3109490"/>
              <a:gd name="connsiteY19" fmla="*/ 2418348 h 3043990"/>
              <a:gd name="connsiteX20" fmla="*/ 2794374 w 3109490"/>
              <a:gd name="connsiteY20" fmla="*/ 2562727 h 3043990"/>
              <a:gd name="connsiteX21" fmla="*/ 2710153 w 3109490"/>
              <a:gd name="connsiteY21" fmla="*/ 2707105 h 3043990"/>
              <a:gd name="connsiteX22" fmla="*/ 2662027 w 3109490"/>
              <a:gd name="connsiteY22" fmla="*/ 2755232 h 3043990"/>
              <a:gd name="connsiteX23" fmla="*/ 2601869 w 3109490"/>
              <a:gd name="connsiteY23" fmla="*/ 2803358 h 3043990"/>
              <a:gd name="connsiteX24" fmla="*/ 2529679 w 3109490"/>
              <a:gd name="connsiteY24" fmla="*/ 2851484 h 3043990"/>
              <a:gd name="connsiteX25" fmla="*/ 2421395 w 3109490"/>
              <a:gd name="connsiteY25" fmla="*/ 2923674 h 3043990"/>
              <a:gd name="connsiteX26" fmla="*/ 2325143 w 3109490"/>
              <a:gd name="connsiteY26" fmla="*/ 2947737 h 3043990"/>
              <a:gd name="connsiteX27" fmla="*/ 2036385 w 3109490"/>
              <a:gd name="connsiteY27" fmla="*/ 2971800 h 3043990"/>
              <a:gd name="connsiteX28" fmla="*/ 1964195 w 3109490"/>
              <a:gd name="connsiteY28" fmla="*/ 2995863 h 3043990"/>
              <a:gd name="connsiteX29" fmla="*/ 1928100 w 3109490"/>
              <a:gd name="connsiteY29" fmla="*/ 3007895 h 3043990"/>
              <a:gd name="connsiteX30" fmla="*/ 1831848 w 3109490"/>
              <a:gd name="connsiteY30" fmla="*/ 3043990 h 3043990"/>
              <a:gd name="connsiteX31" fmla="*/ 1446837 w 3109490"/>
              <a:gd name="connsiteY31" fmla="*/ 3019927 h 3043990"/>
              <a:gd name="connsiteX32" fmla="*/ 1350585 w 3109490"/>
              <a:gd name="connsiteY32" fmla="*/ 3007895 h 3043990"/>
              <a:gd name="connsiteX33" fmla="*/ 1230269 w 3109490"/>
              <a:gd name="connsiteY33" fmla="*/ 2995863 h 3043990"/>
              <a:gd name="connsiteX34" fmla="*/ 724943 w 3109490"/>
              <a:gd name="connsiteY34" fmla="*/ 2935705 h 3043990"/>
              <a:gd name="connsiteX35" fmla="*/ 688848 w 3109490"/>
              <a:gd name="connsiteY35" fmla="*/ 2923674 h 3043990"/>
              <a:gd name="connsiteX36" fmla="*/ 544469 w 3109490"/>
              <a:gd name="connsiteY36" fmla="*/ 2875548 h 3043990"/>
              <a:gd name="connsiteX37" fmla="*/ 484311 w 3109490"/>
              <a:gd name="connsiteY37" fmla="*/ 2839453 h 3043990"/>
              <a:gd name="connsiteX38" fmla="*/ 400090 w 3109490"/>
              <a:gd name="connsiteY38" fmla="*/ 2803358 h 3043990"/>
              <a:gd name="connsiteX39" fmla="*/ 303837 w 3109490"/>
              <a:gd name="connsiteY39" fmla="*/ 2719137 h 3043990"/>
              <a:gd name="connsiteX40" fmla="*/ 231648 w 3109490"/>
              <a:gd name="connsiteY40" fmla="*/ 2586790 h 3043990"/>
              <a:gd name="connsiteX41" fmla="*/ 159458 w 3109490"/>
              <a:gd name="connsiteY41" fmla="*/ 2394284 h 3043990"/>
              <a:gd name="connsiteX42" fmla="*/ 99300 w 3109490"/>
              <a:gd name="connsiteY42" fmla="*/ 2189748 h 3043990"/>
              <a:gd name="connsiteX43" fmla="*/ 51174 w 3109490"/>
              <a:gd name="connsiteY43" fmla="*/ 1371600 h 3043990"/>
              <a:gd name="connsiteX44" fmla="*/ 888979 w 3109490"/>
              <a:gd name="connsiteY44" fmla="*/ 715964 h 3043990"/>
              <a:gd name="connsiteX45" fmla="*/ 1434806 w 3109490"/>
              <a:gd name="connsiteY45" fmla="*/ 48127 h 3043990"/>
              <a:gd name="connsiteX46" fmla="*/ 3047037 w 3109490"/>
              <a:gd name="connsiteY46" fmla="*/ 0 h 3043990"/>
              <a:gd name="connsiteX0" fmla="*/ 3034731 w 3097184"/>
              <a:gd name="connsiteY0" fmla="*/ 0 h 3043990"/>
              <a:gd name="connsiteX1" fmla="*/ 3094889 w 3097184"/>
              <a:gd name="connsiteY1" fmla="*/ 48127 h 3043990"/>
              <a:gd name="connsiteX2" fmla="*/ 3070826 w 3097184"/>
              <a:gd name="connsiteY2" fmla="*/ 252663 h 3043990"/>
              <a:gd name="connsiteX3" fmla="*/ 3058794 w 3097184"/>
              <a:gd name="connsiteY3" fmla="*/ 288758 h 3043990"/>
              <a:gd name="connsiteX4" fmla="*/ 2962542 w 3097184"/>
              <a:gd name="connsiteY4" fmla="*/ 409074 h 3043990"/>
              <a:gd name="connsiteX5" fmla="*/ 2950510 w 3097184"/>
              <a:gd name="connsiteY5" fmla="*/ 469232 h 3043990"/>
              <a:gd name="connsiteX6" fmla="*/ 2938479 w 3097184"/>
              <a:gd name="connsiteY6" fmla="*/ 505327 h 3043990"/>
              <a:gd name="connsiteX7" fmla="*/ 2914416 w 3097184"/>
              <a:gd name="connsiteY7" fmla="*/ 601579 h 3043990"/>
              <a:gd name="connsiteX8" fmla="*/ 2878321 w 3097184"/>
              <a:gd name="connsiteY8" fmla="*/ 1155032 h 3043990"/>
              <a:gd name="connsiteX9" fmla="*/ 2854258 w 3097184"/>
              <a:gd name="connsiteY9" fmla="*/ 1191127 h 3043990"/>
              <a:gd name="connsiteX10" fmla="*/ 2806131 w 3097184"/>
              <a:gd name="connsiteY10" fmla="*/ 1287379 h 3043990"/>
              <a:gd name="connsiteX11" fmla="*/ 2794100 w 3097184"/>
              <a:gd name="connsiteY11" fmla="*/ 1335505 h 3043990"/>
              <a:gd name="connsiteX12" fmla="*/ 2770037 w 3097184"/>
              <a:gd name="connsiteY12" fmla="*/ 1383632 h 3043990"/>
              <a:gd name="connsiteX13" fmla="*/ 2758005 w 3097184"/>
              <a:gd name="connsiteY13" fmla="*/ 1419727 h 3043990"/>
              <a:gd name="connsiteX14" fmla="*/ 2733942 w 3097184"/>
              <a:gd name="connsiteY14" fmla="*/ 1479884 h 3043990"/>
              <a:gd name="connsiteX15" fmla="*/ 2697847 w 3097184"/>
              <a:gd name="connsiteY15" fmla="*/ 1564105 h 3043990"/>
              <a:gd name="connsiteX16" fmla="*/ 2709879 w 3097184"/>
              <a:gd name="connsiteY16" fmla="*/ 1949116 h 3043990"/>
              <a:gd name="connsiteX17" fmla="*/ 2733942 w 3097184"/>
              <a:gd name="connsiteY17" fmla="*/ 2045369 h 3043990"/>
              <a:gd name="connsiteX18" fmla="*/ 2758005 w 3097184"/>
              <a:gd name="connsiteY18" fmla="*/ 2177716 h 3043990"/>
              <a:gd name="connsiteX19" fmla="*/ 2794100 w 3097184"/>
              <a:gd name="connsiteY19" fmla="*/ 2418348 h 3043990"/>
              <a:gd name="connsiteX20" fmla="*/ 2782068 w 3097184"/>
              <a:gd name="connsiteY20" fmla="*/ 2562727 h 3043990"/>
              <a:gd name="connsiteX21" fmla="*/ 2697847 w 3097184"/>
              <a:gd name="connsiteY21" fmla="*/ 2707105 h 3043990"/>
              <a:gd name="connsiteX22" fmla="*/ 2649721 w 3097184"/>
              <a:gd name="connsiteY22" fmla="*/ 2755232 h 3043990"/>
              <a:gd name="connsiteX23" fmla="*/ 2589563 w 3097184"/>
              <a:gd name="connsiteY23" fmla="*/ 2803358 h 3043990"/>
              <a:gd name="connsiteX24" fmla="*/ 2517373 w 3097184"/>
              <a:gd name="connsiteY24" fmla="*/ 2851484 h 3043990"/>
              <a:gd name="connsiteX25" fmla="*/ 2409089 w 3097184"/>
              <a:gd name="connsiteY25" fmla="*/ 2923674 h 3043990"/>
              <a:gd name="connsiteX26" fmla="*/ 2312837 w 3097184"/>
              <a:gd name="connsiteY26" fmla="*/ 2947737 h 3043990"/>
              <a:gd name="connsiteX27" fmla="*/ 2024079 w 3097184"/>
              <a:gd name="connsiteY27" fmla="*/ 2971800 h 3043990"/>
              <a:gd name="connsiteX28" fmla="*/ 1951889 w 3097184"/>
              <a:gd name="connsiteY28" fmla="*/ 2995863 h 3043990"/>
              <a:gd name="connsiteX29" fmla="*/ 1915794 w 3097184"/>
              <a:gd name="connsiteY29" fmla="*/ 3007895 h 3043990"/>
              <a:gd name="connsiteX30" fmla="*/ 1819542 w 3097184"/>
              <a:gd name="connsiteY30" fmla="*/ 3043990 h 3043990"/>
              <a:gd name="connsiteX31" fmla="*/ 1434531 w 3097184"/>
              <a:gd name="connsiteY31" fmla="*/ 3019927 h 3043990"/>
              <a:gd name="connsiteX32" fmla="*/ 1338279 w 3097184"/>
              <a:gd name="connsiteY32" fmla="*/ 3007895 h 3043990"/>
              <a:gd name="connsiteX33" fmla="*/ 1217963 w 3097184"/>
              <a:gd name="connsiteY33" fmla="*/ 2995863 h 3043990"/>
              <a:gd name="connsiteX34" fmla="*/ 712637 w 3097184"/>
              <a:gd name="connsiteY34" fmla="*/ 2935705 h 3043990"/>
              <a:gd name="connsiteX35" fmla="*/ 676542 w 3097184"/>
              <a:gd name="connsiteY35" fmla="*/ 2923674 h 3043990"/>
              <a:gd name="connsiteX36" fmla="*/ 532163 w 3097184"/>
              <a:gd name="connsiteY36" fmla="*/ 2875548 h 3043990"/>
              <a:gd name="connsiteX37" fmla="*/ 472005 w 3097184"/>
              <a:gd name="connsiteY37" fmla="*/ 2839453 h 3043990"/>
              <a:gd name="connsiteX38" fmla="*/ 387784 w 3097184"/>
              <a:gd name="connsiteY38" fmla="*/ 2803358 h 3043990"/>
              <a:gd name="connsiteX39" fmla="*/ 291531 w 3097184"/>
              <a:gd name="connsiteY39" fmla="*/ 2719137 h 3043990"/>
              <a:gd name="connsiteX40" fmla="*/ 219342 w 3097184"/>
              <a:gd name="connsiteY40" fmla="*/ 2586790 h 3043990"/>
              <a:gd name="connsiteX41" fmla="*/ 147152 w 3097184"/>
              <a:gd name="connsiteY41" fmla="*/ 2394284 h 3043990"/>
              <a:gd name="connsiteX42" fmla="*/ 38868 w 3097184"/>
              <a:gd name="connsiteY42" fmla="*/ 1371600 h 3043990"/>
              <a:gd name="connsiteX43" fmla="*/ 876673 w 3097184"/>
              <a:gd name="connsiteY43" fmla="*/ 715964 h 3043990"/>
              <a:gd name="connsiteX44" fmla="*/ 1422500 w 3097184"/>
              <a:gd name="connsiteY44" fmla="*/ 48127 h 3043990"/>
              <a:gd name="connsiteX45" fmla="*/ 3034731 w 3097184"/>
              <a:gd name="connsiteY45" fmla="*/ 0 h 3043990"/>
              <a:gd name="connsiteX0" fmla="*/ 3034731 w 3097184"/>
              <a:gd name="connsiteY0" fmla="*/ 0 h 3043990"/>
              <a:gd name="connsiteX1" fmla="*/ 3094889 w 3097184"/>
              <a:gd name="connsiteY1" fmla="*/ 48127 h 3043990"/>
              <a:gd name="connsiteX2" fmla="*/ 3070826 w 3097184"/>
              <a:gd name="connsiteY2" fmla="*/ 252663 h 3043990"/>
              <a:gd name="connsiteX3" fmla="*/ 3058794 w 3097184"/>
              <a:gd name="connsiteY3" fmla="*/ 288758 h 3043990"/>
              <a:gd name="connsiteX4" fmla="*/ 2962542 w 3097184"/>
              <a:gd name="connsiteY4" fmla="*/ 409074 h 3043990"/>
              <a:gd name="connsiteX5" fmla="*/ 2950510 w 3097184"/>
              <a:gd name="connsiteY5" fmla="*/ 469232 h 3043990"/>
              <a:gd name="connsiteX6" fmla="*/ 2938479 w 3097184"/>
              <a:gd name="connsiteY6" fmla="*/ 505327 h 3043990"/>
              <a:gd name="connsiteX7" fmla="*/ 2914416 w 3097184"/>
              <a:gd name="connsiteY7" fmla="*/ 601579 h 3043990"/>
              <a:gd name="connsiteX8" fmla="*/ 2878321 w 3097184"/>
              <a:gd name="connsiteY8" fmla="*/ 1155032 h 3043990"/>
              <a:gd name="connsiteX9" fmla="*/ 2854258 w 3097184"/>
              <a:gd name="connsiteY9" fmla="*/ 1191127 h 3043990"/>
              <a:gd name="connsiteX10" fmla="*/ 2806131 w 3097184"/>
              <a:gd name="connsiteY10" fmla="*/ 1287379 h 3043990"/>
              <a:gd name="connsiteX11" fmla="*/ 2794100 w 3097184"/>
              <a:gd name="connsiteY11" fmla="*/ 1335505 h 3043990"/>
              <a:gd name="connsiteX12" fmla="*/ 2770037 w 3097184"/>
              <a:gd name="connsiteY12" fmla="*/ 1383632 h 3043990"/>
              <a:gd name="connsiteX13" fmla="*/ 2758005 w 3097184"/>
              <a:gd name="connsiteY13" fmla="*/ 1419727 h 3043990"/>
              <a:gd name="connsiteX14" fmla="*/ 2733942 w 3097184"/>
              <a:gd name="connsiteY14" fmla="*/ 1479884 h 3043990"/>
              <a:gd name="connsiteX15" fmla="*/ 2697847 w 3097184"/>
              <a:gd name="connsiteY15" fmla="*/ 1564105 h 3043990"/>
              <a:gd name="connsiteX16" fmla="*/ 2709879 w 3097184"/>
              <a:gd name="connsiteY16" fmla="*/ 1949116 h 3043990"/>
              <a:gd name="connsiteX17" fmla="*/ 2733942 w 3097184"/>
              <a:gd name="connsiteY17" fmla="*/ 2045369 h 3043990"/>
              <a:gd name="connsiteX18" fmla="*/ 2758005 w 3097184"/>
              <a:gd name="connsiteY18" fmla="*/ 2177716 h 3043990"/>
              <a:gd name="connsiteX19" fmla="*/ 2794100 w 3097184"/>
              <a:gd name="connsiteY19" fmla="*/ 2418348 h 3043990"/>
              <a:gd name="connsiteX20" fmla="*/ 2782068 w 3097184"/>
              <a:gd name="connsiteY20" fmla="*/ 2562727 h 3043990"/>
              <a:gd name="connsiteX21" fmla="*/ 2697847 w 3097184"/>
              <a:gd name="connsiteY21" fmla="*/ 2707105 h 3043990"/>
              <a:gd name="connsiteX22" fmla="*/ 2649721 w 3097184"/>
              <a:gd name="connsiteY22" fmla="*/ 2755232 h 3043990"/>
              <a:gd name="connsiteX23" fmla="*/ 2589563 w 3097184"/>
              <a:gd name="connsiteY23" fmla="*/ 2803358 h 3043990"/>
              <a:gd name="connsiteX24" fmla="*/ 2517373 w 3097184"/>
              <a:gd name="connsiteY24" fmla="*/ 2851484 h 3043990"/>
              <a:gd name="connsiteX25" fmla="*/ 2409089 w 3097184"/>
              <a:gd name="connsiteY25" fmla="*/ 2923674 h 3043990"/>
              <a:gd name="connsiteX26" fmla="*/ 2312837 w 3097184"/>
              <a:gd name="connsiteY26" fmla="*/ 2947737 h 3043990"/>
              <a:gd name="connsiteX27" fmla="*/ 2024079 w 3097184"/>
              <a:gd name="connsiteY27" fmla="*/ 2971800 h 3043990"/>
              <a:gd name="connsiteX28" fmla="*/ 1951889 w 3097184"/>
              <a:gd name="connsiteY28" fmla="*/ 2995863 h 3043990"/>
              <a:gd name="connsiteX29" fmla="*/ 1915794 w 3097184"/>
              <a:gd name="connsiteY29" fmla="*/ 3007895 h 3043990"/>
              <a:gd name="connsiteX30" fmla="*/ 1819542 w 3097184"/>
              <a:gd name="connsiteY30" fmla="*/ 3043990 h 3043990"/>
              <a:gd name="connsiteX31" fmla="*/ 1434531 w 3097184"/>
              <a:gd name="connsiteY31" fmla="*/ 3019927 h 3043990"/>
              <a:gd name="connsiteX32" fmla="*/ 1338279 w 3097184"/>
              <a:gd name="connsiteY32" fmla="*/ 3007895 h 3043990"/>
              <a:gd name="connsiteX33" fmla="*/ 1217963 w 3097184"/>
              <a:gd name="connsiteY33" fmla="*/ 2995863 h 3043990"/>
              <a:gd name="connsiteX34" fmla="*/ 712637 w 3097184"/>
              <a:gd name="connsiteY34" fmla="*/ 2935705 h 3043990"/>
              <a:gd name="connsiteX35" fmla="*/ 676542 w 3097184"/>
              <a:gd name="connsiteY35" fmla="*/ 2923674 h 3043990"/>
              <a:gd name="connsiteX36" fmla="*/ 532163 w 3097184"/>
              <a:gd name="connsiteY36" fmla="*/ 2875548 h 3043990"/>
              <a:gd name="connsiteX37" fmla="*/ 472005 w 3097184"/>
              <a:gd name="connsiteY37" fmla="*/ 2839453 h 3043990"/>
              <a:gd name="connsiteX38" fmla="*/ 291531 w 3097184"/>
              <a:gd name="connsiteY38" fmla="*/ 2719137 h 3043990"/>
              <a:gd name="connsiteX39" fmla="*/ 219342 w 3097184"/>
              <a:gd name="connsiteY39" fmla="*/ 2586790 h 3043990"/>
              <a:gd name="connsiteX40" fmla="*/ 147152 w 3097184"/>
              <a:gd name="connsiteY40" fmla="*/ 2394284 h 3043990"/>
              <a:gd name="connsiteX41" fmla="*/ 38868 w 3097184"/>
              <a:gd name="connsiteY41" fmla="*/ 1371600 h 3043990"/>
              <a:gd name="connsiteX42" fmla="*/ 876673 w 3097184"/>
              <a:gd name="connsiteY42" fmla="*/ 715964 h 3043990"/>
              <a:gd name="connsiteX43" fmla="*/ 1422500 w 3097184"/>
              <a:gd name="connsiteY43" fmla="*/ 48127 h 3043990"/>
              <a:gd name="connsiteX44" fmla="*/ 3034731 w 3097184"/>
              <a:gd name="connsiteY44" fmla="*/ 0 h 3043990"/>
              <a:gd name="connsiteX0" fmla="*/ 3034731 w 3097184"/>
              <a:gd name="connsiteY0" fmla="*/ 0 h 3043990"/>
              <a:gd name="connsiteX1" fmla="*/ 3094889 w 3097184"/>
              <a:gd name="connsiteY1" fmla="*/ 48127 h 3043990"/>
              <a:gd name="connsiteX2" fmla="*/ 3070826 w 3097184"/>
              <a:gd name="connsiteY2" fmla="*/ 252663 h 3043990"/>
              <a:gd name="connsiteX3" fmla="*/ 3058794 w 3097184"/>
              <a:gd name="connsiteY3" fmla="*/ 288758 h 3043990"/>
              <a:gd name="connsiteX4" fmla="*/ 2962542 w 3097184"/>
              <a:gd name="connsiteY4" fmla="*/ 409074 h 3043990"/>
              <a:gd name="connsiteX5" fmla="*/ 2950510 w 3097184"/>
              <a:gd name="connsiteY5" fmla="*/ 469232 h 3043990"/>
              <a:gd name="connsiteX6" fmla="*/ 2938479 w 3097184"/>
              <a:gd name="connsiteY6" fmla="*/ 505327 h 3043990"/>
              <a:gd name="connsiteX7" fmla="*/ 2914416 w 3097184"/>
              <a:gd name="connsiteY7" fmla="*/ 601579 h 3043990"/>
              <a:gd name="connsiteX8" fmla="*/ 2878321 w 3097184"/>
              <a:gd name="connsiteY8" fmla="*/ 1155032 h 3043990"/>
              <a:gd name="connsiteX9" fmla="*/ 2854258 w 3097184"/>
              <a:gd name="connsiteY9" fmla="*/ 1191127 h 3043990"/>
              <a:gd name="connsiteX10" fmla="*/ 2806131 w 3097184"/>
              <a:gd name="connsiteY10" fmla="*/ 1287379 h 3043990"/>
              <a:gd name="connsiteX11" fmla="*/ 2794100 w 3097184"/>
              <a:gd name="connsiteY11" fmla="*/ 1335505 h 3043990"/>
              <a:gd name="connsiteX12" fmla="*/ 2770037 w 3097184"/>
              <a:gd name="connsiteY12" fmla="*/ 1383632 h 3043990"/>
              <a:gd name="connsiteX13" fmla="*/ 2758005 w 3097184"/>
              <a:gd name="connsiteY13" fmla="*/ 1419727 h 3043990"/>
              <a:gd name="connsiteX14" fmla="*/ 2733942 w 3097184"/>
              <a:gd name="connsiteY14" fmla="*/ 1479884 h 3043990"/>
              <a:gd name="connsiteX15" fmla="*/ 2697847 w 3097184"/>
              <a:gd name="connsiteY15" fmla="*/ 1564105 h 3043990"/>
              <a:gd name="connsiteX16" fmla="*/ 2709879 w 3097184"/>
              <a:gd name="connsiteY16" fmla="*/ 1949116 h 3043990"/>
              <a:gd name="connsiteX17" fmla="*/ 2733942 w 3097184"/>
              <a:gd name="connsiteY17" fmla="*/ 2045369 h 3043990"/>
              <a:gd name="connsiteX18" fmla="*/ 2758005 w 3097184"/>
              <a:gd name="connsiteY18" fmla="*/ 2177716 h 3043990"/>
              <a:gd name="connsiteX19" fmla="*/ 2794100 w 3097184"/>
              <a:gd name="connsiteY19" fmla="*/ 2418348 h 3043990"/>
              <a:gd name="connsiteX20" fmla="*/ 2782068 w 3097184"/>
              <a:gd name="connsiteY20" fmla="*/ 2562727 h 3043990"/>
              <a:gd name="connsiteX21" fmla="*/ 2697847 w 3097184"/>
              <a:gd name="connsiteY21" fmla="*/ 2707105 h 3043990"/>
              <a:gd name="connsiteX22" fmla="*/ 2649721 w 3097184"/>
              <a:gd name="connsiteY22" fmla="*/ 2755232 h 3043990"/>
              <a:gd name="connsiteX23" fmla="*/ 2589563 w 3097184"/>
              <a:gd name="connsiteY23" fmla="*/ 2803358 h 3043990"/>
              <a:gd name="connsiteX24" fmla="*/ 2517373 w 3097184"/>
              <a:gd name="connsiteY24" fmla="*/ 2851484 h 3043990"/>
              <a:gd name="connsiteX25" fmla="*/ 2409089 w 3097184"/>
              <a:gd name="connsiteY25" fmla="*/ 2923674 h 3043990"/>
              <a:gd name="connsiteX26" fmla="*/ 2312837 w 3097184"/>
              <a:gd name="connsiteY26" fmla="*/ 2947737 h 3043990"/>
              <a:gd name="connsiteX27" fmla="*/ 2024079 w 3097184"/>
              <a:gd name="connsiteY27" fmla="*/ 2971800 h 3043990"/>
              <a:gd name="connsiteX28" fmla="*/ 1951889 w 3097184"/>
              <a:gd name="connsiteY28" fmla="*/ 2995863 h 3043990"/>
              <a:gd name="connsiteX29" fmla="*/ 1915794 w 3097184"/>
              <a:gd name="connsiteY29" fmla="*/ 3007895 h 3043990"/>
              <a:gd name="connsiteX30" fmla="*/ 1819542 w 3097184"/>
              <a:gd name="connsiteY30" fmla="*/ 3043990 h 3043990"/>
              <a:gd name="connsiteX31" fmla="*/ 1434531 w 3097184"/>
              <a:gd name="connsiteY31" fmla="*/ 3019927 h 3043990"/>
              <a:gd name="connsiteX32" fmla="*/ 1338279 w 3097184"/>
              <a:gd name="connsiteY32" fmla="*/ 3007895 h 3043990"/>
              <a:gd name="connsiteX33" fmla="*/ 1217963 w 3097184"/>
              <a:gd name="connsiteY33" fmla="*/ 2995863 h 3043990"/>
              <a:gd name="connsiteX34" fmla="*/ 712637 w 3097184"/>
              <a:gd name="connsiteY34" fmla="*/ 2935705 h 3043990"/>
              <a:gd name="connsiteX35" fmla="*/ 676542 w 3097184"/>
              <a:gd name="connsiteY35" fmla="*/ 2923674 h 3043990"/>
              <a:gd name="connsiteX36" fmla="*/ 532163 w 3097184"/>
              <a:gd name="connsiteY36" fmla="*/ 2875548 h 3043990"/>
              <a:gd name="connsiteX37" fmla="*/ 472005 w 3097184"/>
              <a:gd name="connsiteY37" fmla="*/ 2839453 h 3043990"/>
              <a:gd name="connsiteX38" fmla="*/ 219342 w 3097184"/>
              <a:gd name="connsiteY38" fmla="*/ 2586790 h 3043990"/>
              <a:gd name="connsiteX39" fmla="*/ 147152 w 3097184"/>
              <a:gd name="connsiteY39" fmla="*/ 2394284 h 3043990"/>
              <a:gd name="connsiteX40" fmla="*/ 38868 w 3097184"/>
              <a:gd name="connsiteY40" fmla="*/ 1371600 h 3043990"/>
              <a:gd name="connsiteX41" fmla="*/ 876673 w 3097184"/>
              <a:gd name="connsiteY41" fmla="*/ 715964 h 3043990"/>
              <a:gd name="connsiteX42" fmla="*/ 1422500 w 3097184"/>
              <a:gd name="connsiteY42" fmla="*/ 48127 h 3043990"/>
              <a:gd name="connsiteX43" fmla="*/ 3034731 w 3097184"/>
              <a:gd name="connsiteY43" fmla="*/ 0 h 3043990"/>
              <a:gd name="connsiteX0" fmla="*/ 3040480 w 3102933"/>
              <a:gd name="connsiteY0" fmla="*/ 0 h 3043990"/>
              <a:gd name="connsiteX1" fmla="*/ 3100638 w 3102933"/>
              <a:gd name="connsiteY1" fmla="*/ 48127 h 3043990"/>
              <a:gd name="connsiteX2" fmla="*/ 3076575 w 3102933"/>
              <a:gd name="connsiteY2" fmla="*/ 252663 h 3043990"/>
              <a:gd name="connsiteX3" fmla="*/ 3064543 w 3102933"/>
              <a:gd name="connsiteY3" fmla="*/ 288758 h 3043990"/>
              <a:gd name="connsiteX4" fmla="*/ 2968291 w 3102933"/>
              <a:gd name="connsiteY4" fmla="*/ 409074 h 3043990"/>
              <a:gd name="connsiteX5" fmla="*/ 2956259 w 3102933"/>
              <a:gd name="connsiteY5" fmla="*/ 469232 h 3043990"/>
              <a:gd name="connsiteX6" fmla="*/ 2944228 w 3102933"/>
              <a:gd name="connsiteY6" fmla="*/ 505327 h 3043990"/>
              <a:gd name="connsiteX7" fmla="*/ 2920165 w 3102933"/>
              <a:gd name="connsiteY7" fmla="*/ 601579 h 3043990"/>
              <a:gd name="connsiteX8" fmla="*/ 2884070 w 3102933"/>
              <a:gd name="connsiteY8" fmla="*/ 1155032 h 3043990"/>
              <a:gd name="connsiteX9" fmla="*/ 2860007 w 3102933"/>
              <a:gd name="connsiteY9" fmla="*/ 1191127 h 3043990"/>
              <a:gd name="connsiteX10" fmla="*/ 2811880 w 3102933"/>
              <a:gd name="connsiteY10" fmla="*/ 1287379 h 3043990"/>
              <a:gd name="connsiteX11" fmla="*/ 2799849 w 3102933"/>
              <a:gd name="connsiteY11" fmla="*/ 1335505 h 3043990"/>
              <a:gd name="connsiteX12" fmla="*/ 2775786 w 3102933"/>
              <a:gd name="connsiteY12" fmla="*/ 1383632 h 3043990"/>
              <a:gd name="connsiteX13" fmla="*/ 2763754 w 3102933"/>
              <a:gd name="connsiteY13" fmla="*/ 1419727 h 3043990"/>
              <a:gd name="connsiteX14" fmla="*/ 2739691 w 3102933"/>
              <a:gd name="connsiteY14" fmla="*/ 1479884 h 3043990"/>
              <a:gd name="connsiteX15" fmla="*/ 2703596 w 3102933"/>
              <a:gd name="connsiteY15" fmla="*/ 1564105 h 3043990"/>
              <a:gd name="connsiteX16" fmla="*/ 2715628 w 3102933"/>
              <a:gd name="connsiteY16" fmla="*/ 1949116 h 3043990"/>
              <a:gd name="connsiteX17" fmla="*/ 2739691 w 3102933"/>
              <a:gd name="connsiteY17" fmla="*/ 2045369 h 3043990"/>
              <a:gd name="connsiteX18" fmla="*/ 2763754 w 3102933"/>
              <a:gd name="connsiteY18" fmla="*/ 2177716 h 3043990"/>
              <a:gd name="connsiteX19" fmla="*/ 2799849 w 3102933"/>
              <a:gd name="connsiteY19" fmla="*/ 2418348 h 3043990"/>
              <a:gd name="connsiteX20" fmla="*/ 2787817 w 3102933"/>
              <a:gd name="connsiteY20" fmla="*/ 2562727 h 3043990"/>
              <a:gd name="connsiteX21" fmla="*/ 2703596 w 3102933"/>
              <a:gd name="connsiteY21" fmla="*/ 2707105 h 3043990"/>
              <a:gd name="connsiteX22" fmla="*/ 2655470 w 3102933"/>
              <a:gd name="connsiteY22" fmla="*/ 2755232 h 3043990"/>
              <a:gd name="connsiteX23" fmla="*/ 2595312 w 3102933"/>
              <a:gd name="connsiteY23" fmla="*/ 2803358 h 3043990"/>
              <a:gd name="connsiteX24" fmla="*/ 2523122 w 3102933"/>
              <a:gd name="connsiteY24" fmla="*/ 2851484 h 3043990"/>
              <a:gd name="connsiteX25" fmla="*/ 2414838 w 3102933"/>
              <a:gd name="connsiteY25" fmla="*/ 2923674 h 3043990"/>
              <a:gd name="connsiteX26" fmla="*/ 2318586 w 3102933"/>
              <a:gd name="connsiteY26" fmla="*/ 2947737 h 3043990"/>
              <a:gd name="connsiteX27" fmla="*/ 2029828 w 3102933"/>
              <a:gd name="connsiteY27" fmla="*/ 2971800 h 3043990"/>
              <a:gd name="connsiteX28" fmla="*/ 1957638 w 3102933"/>
              <a:gd name="connsiteY28" fmla="*/ 2995863 h 3043990"/>
              <a:gd name="connsiteX29" fmla="*/ 1921543 w 3102933"/>
              <a:gd name="connsiteY29" fmla="*/ 3007895 h 3043990"/>
              <a:gd name="connsiteX30" fmla="*/ 1825291 w 3102933"/>
              <a:gd name="connsiteY30" fmla="*/ 3043990 h 3043990"/>
              <a:gd name="connsiteX31" fmla="*/ 1440280 w 3102933"/>
              <a:gd name="connsiteY31" fmla="*/ 3019927 h 3043990"/>
              <a:gd name="connsiteX32" fmla="*/ 1344028 w 3102933"/>
              <a:gd name="connsiteY32" fmla="*/ 3007895 h 3043990"/>
              <a:gd name="connsiteX33" fmla="*/ 1223712 w 3102933"/>
              <a:gd name="connsiteY33" fmla="*/ 2995863 h 3043990"/>
              <a:gd name="connsiteX34" fmla="*/ 718386 w 3102933"/>
              <a:gd name="connsiteY34" fmla="*/ 2935705 h 3043990"/>
              <a:gd name="connsiteX35" fmla="*/ 682291 w 3102933"/>
              <a:gd name="connsiteY35" fmla="*/ 2923674 h 3043990"/>
              <a:gd name="connsiteX36" fmla="*/ 537912 w 3102933"/>
              <a:gd name="connsiteY36" fmla="*/ 2875548 h 3043990"/>
              <a:gd name="connsiteX37" fmla="*/ 477754 w 3102933"/>
              <a:gd name="connsiteY37" fmla="*/ 2839453 h 3043990"/>
              <a:gd name="connsiteX38" fmla="*/ 152901 w 3102933"/>
              <a:gd name="connsiteY38" fmla="*/ 2394284 h 3043990"/>
              <a:gd name="connsiteX39" fmla="*/ 44617 w 3102933"/>
              <a:gd name="connsiteY39" fmla="*/ 1371600 h 3043990"/>
              <a:gd name="connsiteX40" fmla="*/ 882422 w 3102933"/>
              <a:gd name="connsiteY40" fmla="*/ 715964 h 3043990"/>
              <a:gd name="connsiteX41" fmla="*/ 1428249 w 3102933"/>
              <a:gd name="connsiteY41" fmla="*/ 48127 h 3043990"/>
              <a:gd name="connsiteX42" fmla="*/ 3040480 w 3102933"/>
              <a:gd name="connsiteY42" fmla="*/ 0 h 3043990"/>
              <a:gd name="connsiteX0" fmla="*/ 3003188 w 3065641"/>
              <a:gd name="connsiteY0" fmla="*/ 0 h 3043990"/>
              <a:gd name="connsiteX1" fmla="*/ 3063346 w 3065641"/>
              <a:gd name="connsiteY1" fmla="*/ 48127 h 3043990"/>
              <a:gd name="connsiteX2" fmla="*/ 3039283 w 3065641"/>
              <a:gd name="connsiteY2" fmla="*/ 252663 h 3043990"/>
              <a:gd name="connsiteX3" fmla="*/ 3027251 w 3065641"/>
              <a:gd name="connsiteY3" fmla="*/ 288758 h 3043990"/>
              <a:gd name="connsiteX4" fmla="*/ 2930999 w 3065641"/>
              <a:gd name="connsiteY4" fmla="*/ 409074 h 3043990"/>
              <a:gd name="connsiteX5" fmla="*/ 2918967 w 3065641"/>
              <a:gd name="connsiteY5" fmla="*/ 469232 h 3043990"/>
              <a:gd name="connsiteX6" fmla="*/ 2906936 w 3065641"/>
              <a:gd name="connsiteY6" fmla="*/ 505327 h 3043990"/>
              <a:gd name="connsiteX7" fmla="*/ 2882873 w 3065641"/>
              <a:gd name="connsiteY7" fmla="*/ 601579 h 3043990"/>
              <a:gd name="connsiteX8" fmla="*/ 2846778 w 3065641"/>
              <a:gd name="connsiteY8" fmla="*/ 1155032 h 3043990"/>
              <a:gd name="connsiteX9" fmla="*/ 2822715 w 3065641"/>
              <a:gd name="connsiteY9" fmla="*/ 1191127 h 3043990"/>
              <a:gd name="connsiteX10" fmla="*/ 2774588 w 3065641"/>
              <a:gd name="connsiteY10" fmla="*/ 1287379 h 3043990"/>
              <a:gd name="connsiteX11" fmla="*/ 2762557 w 3065641"/>
              <a:gd name="connsiteY11" fmla="*/ 1335505 h 3043990"/>
              <a:gd name="connsiteX12" fmla="*/ 2738494 w 3065641"/>
              <a:gd name="connsiteY12" fmla="*/ 1383632 h 3043990"/>
              <a:gd name="connsiteX13" fmla="*/ 2726462 w 3065641"/>
              <a:gd name="connsiteY13" fmla="*/ 1419727 h 3043990"/>
              <a:gd name="connsiteX14" fmla="*/ 2702399 w 3065641"/>
              <a:gd name="connsiteY14" fmla="*/ 1479884 h 3043990"/>
              <a:gd name="connsiteX15" fmla="*/ 2666304 w 3065641"/>
              <a:gd name="connsiteY15" fmla="*/ 1564105 h 3043990"/>
              <a:gd name="connsiteX16" fmla="*/ 2678336 w 3065641"/>
              <a:gd name="connsiteY16" fmla="*/ 1949116 h 3043990"/>
              <a:gd name="connsiteX17" fmla="*/ 2702399 w 3065641"/>
              <a:gd name="connsiteY17" fmla="*/ 2045369 h 3043990"/>
              <a:gd name="connsiteX18" fmla="*/ 2726462 w 3065641"/>
              <a:gd name="connsiteY18" fmla="*/ 2177716 h 3043990"/>
              <a:gd name="connsiteX19" fmla="*/ 2762557 w 3065641"/>
              <a:gd name="connsiteY19" fmla="*/ 2418348 h 3043990"/>
              <a:gd name="connsiteX20" fmla="*/ 2750525 w 3065641"/>
              <a:gd name="connsiteY20" fmla="*/ 2562727 h 3043990"/>
              <a:gd name="connsiteX21" fmla="*/ 2666304 w 3065641"/>
              <a:gd name="connsiteY21" fmla="*/ 2707105 h 3043990"/>
              <a:gd name="connsiteX22" fmla="*/ 2618178 w 3065641"/>
              <a:gd name="connsiteY22" fmla="*/ 2755232 h 3043990"/>
              <a:gd name="connsiteX23" fmla="*/ 2558020 w 3065641"/>
              <a:gd name="connsiteY23" fmla="*/ 2803358 h 3043990"/>
              <a:gd name="connsiteX24" fmla="*/ 2485830 w 3065641"/>
              <a:gd name="connsiteY24" fmla="*/ 2851484 h 3043990"/>
              <a:gd name="connsiteX25" fmla="*/ 2377546 w 3065641"/>
              <a:gd name="connsiteY25" fmla="*/ 2923674 h 3043990"/>
              <a:gd name="connsiteX26" fmla="*/ 2281294 w 3065641"/>
              <a:gd name="connsiteY26" fmla="*/ 2947737 h 3043990"/>
              <a:gd name="connsiteX27" fmla="*/ 1992536 w 3065641"/>
              <a:gd name="connsiteY27" fmla="*/ 2971800 h 3043990"/>
              <a:gd name="connsiteX28" fmla="*/ 1920346 w 3065641"/>
              <a:gd name="connsiteY28" fmla="*/ 2995863 h 3043990"/>
              <a:gd name="connsiteX29" fmla="*/ 1884251 w 3065641"/>
              <a:gd name="connsiteY29" fmla="*/ 3007895 h 3043990"/>
              <a:gd name="connsiteX30" fmla="*/ 1787999 w 3065641"/>
              <a:gd name="connsiteY30" fmla="*/ 3043990 h 3043990"/>
              <a:gd name="connsiteX31" fmla="*/ 1402988 w 3065641"/>
              <a:gd name="connsiteY31" fmla="*/ 3019927 h 3043990"/>
              <a:gd name="connsiteX32" fmla="*/ 1306736 w 3065641"/>
              <a:gd name="connsiteY32" fmla="*/ 3007895 h 3043990"/>
              <a:gd name="connsiteX33" fmla="*/ 1186420 w 3065641"/>
              <a:gd name="connsiteY33" fmla="*/ 2995863 h 3043990"/>
              <a:gd name="connsiteX34" fmla="*/ 681094 w 3065641"/>
              <a:gd name="connsiteY34" fmla="*/ 2935705 h 3043990"/>
              <a:gd name="connsiteX35" fmla="*/ 644999 w 3065641"/>
              <a:gd name="connsiteY35" fmla="*/ 2923674 h 3043990"/>
              <a:gd name="connsiteX36" fmla="*/ 500620 w 3065641"/>
              <a:gd name="connsiteY36" fmla="*/ 2875548 h 3043990"/>
              <a:gd name="connsiteX37" fmla="*/ 440462 w 3065641"/>
              <a:gd name="connsiteY37" fmla="*/ 2839453 h 3043990"/>
              <a:gd name="connsiteX38" fmla="*/ 7325 w 3065641"/>
              <a:gd name="connsiteY38" fmla="*/ 1371600 h 3043990"/>
              <a:gd name="connsiteX39" fmla="*/ 845130 w 3065641"/>
              <a:gd name="connsiteY39" fmla="*/ 715964 h 3043990"/>
              <a:gd name="connsiteX40" fmla="*/ 1390957 w 3065641"/>
              <a:gd name="connsiteY40" fmla="*/ 48127 h 3043990"/>
              <a:gd name="connsiteX41" fmla="*/ 3003188 w 3065641"/>
              <a:gd name="connsiteY41" fmla="*/ 0 h 3043990"/>
              <a:gd name="connsiteX0" fmla="*/ 3003573 w 3066026"/>
              <a:gd name="connsiteY0" fmla="*/ 0 h 3043990"/>
              <a:gd name="connsiteX1" fmla="*/ 3063731 w 3066026"/>
              <a:gd name="connsiteY1" fmla="*/ 48127 h 3043990"/>
              <a:gd name="connsiteX2" fmla="*/ 3039668 w 3066026"/>
              <a:gd name="connsiteY2" fmla="*/ 252663 h 3043990"/>
              <a:gd name="connsiteX3" fmla="*/ 3027636 w 3066026"/>
              <a:gd name="connsiteY3" fmla="*/ 288758 h 3043990"/>
              <a:gd name="connsiteX4" fmla="*/ 2931384 w 3066026"/>
              <a:gd name="connsiteY4" fmla="*/ 409074 h 3043990"/>
              <a:gd name="connsiteX5" fmla="*/ 2919352 w 3066026"/>
              <a:gd name="connsiteY5" fmla="*/ 469232 h 3043990"/>
              <a:gd name="connsiteX6" fmla="*/ 2907321 w 3066026"/>
              <a:gd name="connsiteY6" fmla="*/ 505327 h 3043990"/>
              <a:gd name="connsiteX7" fmla="*/ 2883258 w 3066026"/>
              <a:gd name="connsiteY7" fmla="*/ 601579 h 3043990"/>
              <a:gd name="connsiteX8" fmla="*/ 2847163 w 3066026"/>
              <a:gd name="connsiteY8" fmla="*/ 1155032 h 3043990"/>
              <a:gd name="connsiteX9" fmla="*/ 2823100 w 3066026"/>
              <a:gd name="connsiteY9" fmla="*/ 1191127 h 3043990"/>
              <a:gd name="connsiteX10" fmla="*/ 2774973 w 3066026"/>
              <a:gd name="connsiteY10" fmla="*/ 1287379 h 3043990"/>
              <a:gd name="connsiteX11" fmla="*/ 2762942 w 3066026"/>
              <a:gd name="connsiteY11" fmla="*/ 1335505 h 3043990"/>
              <a:gd name="connsiteX12" fmla="*/ 2738879 w 3066026"/>
              <a:gd name="connsiteY12" fmla="*/ 1383632 h 3043990"/>
              <a:gd name="connsiteX13" fmla="*/ 2726847 w 3066026"/>
              <a:gd name="connsiteY13" fmla="*/ 1419727 h 3043990"/>
              <a:gd name="connsiteX14" fmla="*/ 2702784 w 3066026"/>
              <a:gd name="connsiteY14" fmla="*/ 1479884 h 3043990"/>
              <a:gd name="connsiteX15" fmla="*/ 2666689 w 3066026"/>
              <a:gd name="connsiteY15" fmla="*/ 1564105 h 3043990"/>
              <a:gd name="connsiteX16" fmla="*/ 2678721 w 3066026"/>
              <a:gd name="connsiteY16" fmla="*/ 1949116 h 3043990"/>
              <a:gd name="connsiteX17" fmla="*/ 2702784 w 3066026"/>
              <a:gd name="connsiteY17" fmla="*/ 2045369 h 3043990"/>
              <a:gd name="connsiteX18" fmla="*/ 2726847 w 3066026"/>
              <a:gd name="connsiteY18" fmla="*/ 2177716 h 3043990"/>
              <a:gd name="connsiteX19" fmla="*/ 2762942 w 3066026"/>
              <a:gd name="connsiteY19" fmla="*/ 2418348 h 3043990"/>
              <a:gd name="connsiteX20" fmla="*/ 2750910 w 3066026"/>
              <a:gd name="connsiteY20" fmla="*/ 2562727 h 3043990"/>
              <a:gd name="connsiteX21" fmla="*/ 2666689 w 3066026"/>
              <a:gd name="connsiteY21" fmla="*/ 2707105 h 3043990"/>
              <a:gd name="connsiteX22" fmla="*/ 2618563 w 3066026"/>
              <a:gd name="connsiteY22" fmla="*/ 2755232 h 3043990"/>
              <a:gd name="connsiteX23" fmla="*/ 2558405 w 3066026"/>
              <a:gd name="connsiteY23" fmla="*/ 2803358 h 3043990"/>
              <a:gd name="connsiteX24" fmla="*/ 2486215 w 3066026"/>
              <a:gd name="connsiteY24" fmla="*/ 2851484 h 3043990"/>
              <a:gd name="connsiteX25" fmla="*/ 2377931 w 3066026"/>
              <a:gd name="connsiteY25" fmla="*/ 2923674 h 3043990"/>
              <a:gd name="connsiteX26" fmla="*/ 2281679 w 3066026"/>
              <a:gd name="connsiteY26" fmla="*/ 2947737 h 3043990"/>
              <a:gd name="connsiteX27" fmla="*/ 1992921 w 3066026"/>
              <a:gd name="connsiteY27" fmla="*/ 2971800 h 3043990"/>
              <a:gd name="connsiteX28" fmla="*/ 1920731 w 3066026"/>
              <a:gd name="connsiteY28" fmla="*/ 2995863 h 3043990"/>
              <a:gd name="connsiteX29" fmla="*/ 1884636 w 3066026"/>
              <a:gd name="connsiteY29" fmla="*/ 3007895 h 3043990"/>
              <a:gd name="connsiteX30" fmla="*/ 1788384 w 3066026"/>
              <a:gd name="connsiteY30" fmla="*/ 3043990 h 3043990"/>
              <a:gd name="connsiteX31" fmla="*/ 1403373 w 3066026"/>
              <a:gd name="connsiteY31" fmla="*/ 3019927 h 3043990"/>
              <a:gd name="connsiteX32" fmla="*/ 1307121 w 3066026"/>
              <a:gd name="connsiteY32" fmla="*/ 3007895 h 3043990"/>
              <a:gd name="connsiteX33" fmla="*/ 1186805 w 3066026"/>
              <a:gd name="connsiteY33" fmla="*/ 2995863 h 3043990"/>
              <a:gd name="connsiteX34" fmla="*/ 681479 w 3066026"/>
              <a:gd name="connsiteY34" fmla="*/ 2935705 h 3043990"/>
              <a:gd name="connsiteX35" fmla="*/ 645384 w 3066026"/>
              <a:gd name="connsiteY35" fmla="*/ 2923674 h 3043990"/>
              <a:gd name="connsiteX36" fmla="*/ 440847 w 3066026"/>
              <a:gd name="connsiteY36" fmla="*/ 2839453 h 3043990"/>
              <a:gd name="connsiteX37" fmla="*/ 7710 w 3066026"/>
              <a:gd name="connsiteY37" fmla="*/ 1371600 h 3043990"/>
              <a:gd name="connsiteX38" fmla="*/ 845515 w 3066026"/>
              <a:gd name="connsiteY38" fmla="*/ 715964 h 3043990"/>
              <a:gd name="connsiteX39" fmla="*/ 1391342 w 3066026"/>
              <a:gd name="connsiteY39" fmla="*/ 48127 h 3043990"/>
              <a:gd name="connsiteX40" fmla="*/ 3003573 w 3066026"/>
              <a:gd name="connsiteY40" fmla="*/ 0 h 3043990"/>
              <a:gd name="connsiteX0" fmla="*/ 3002075 w 3064528"/>
              <a:gd name="connsiteY0" fmla="*/ 0 h 3043990"/>
              <a:gd name="connsiteX1" fmla="*/ 3062233 w 3064528"/>
              <a:gd name="connsiteY1" fmla="*/ 48127 h 3043990"/>
              <a:gd name="connsiteX2" fmla="*/ 3038170 w 3064528"/>
              <a:gd name="connsiteY2" fmla="*/ 252663 h 3043990"/>
              <a:gd name="connsiteX3" fmla="*/ 3026138 w 3064528"/>
              <a:gd name="connsiteY3" fmla="*/ 288758 h 3043990"/>
              <a:gd name="connsiteX4" fmla="*/ 2929886 w 3064528"/>
              <a:gd name="connsiteY4" fmla="*/ 409074 h 3043990"/>
              <a:gd name="connsiteX5" fmla="*/ 2917854 w 3064528"/>
              <a:gd name="connsiteY5" fmla="*/ 469232 h 3043990"/>
              <a:gd name="connsiteX6" fmla="*/ 2905823 w 3064528"/>
              <a:gd name="connsiteY6" fmla="*/ 505327 h 3043990"/>
              <a:gd name="connsiteX7" fmla="*/ 2881760 w 3064528"/>
              <a:gd name="connsiteY7" fmla="*/ 601579 h 3043990"/>
              <a:gd name="connsiteX8" fmla="*/ 2845665 w 3064528"/>
              <a:gd name="connsiteY8" fmla="*/ 1155032 h 3043990"/>
              <a:gd name="connsiteX9" fmla="*/ 2821602 w 3064528"/>
              <a:gd name="connsiteY9" fmla="*/ 1191127 h 3043990"/>
              <a:gd name="connsiteX10" fmla="*/ 2773475 w 3064528"/>
              <a:gd name="connsiteY10" fmla="*/ 1287379 h 3043990"/>
              <a:gd name="connsiteX11" fmla="*/ 2761444 w 3064528"/>
              <a:gd name="connsiteY11" fmla="*/ 1335505 h 3043990"/>
              <a:gd name="connsiteX12" fmla="*/ 2737381 w 3064528"/>
              <a:gd name="connsiteY12" fmla="*/ 1383632 h 3043990"/>
              <a:gd name="connsiteX13" fmla="*/ 2725349 w 3064528"/>
              <a:gd name="connsiteY13" fmla="*/ 1419727 h 3043990"/>
              <a:gd name="connsiteX14" fmla="*/ 2701286 w 3064528"/>
              <a:gd name="connsiteY14" fmla="*/ 1479884 h 3043990"/>
              <a:gd name="connsiteX15" fmla="*/ 2665191 w 3064528"/>
              <a:gd name="connsiteY15" fmla="*/ 1564105 h 3043990"/>
              <a:gd name="connsiteX16" fmla="*/ 2677223 w 3064528"/>
              <a:gd name="connsiteY16" fmla="*/ 1949116 h 3043990"/>
              <a:gd name="connsiteX17" fmla="*/ 2701286 w 3064528"/>
              <a:gd name="connsiteY17" fmla="*/ 2045369 h 3043990"/>
              <a:gd name="connsiteX18" fmla="*/ 2725349 w 3064528"/>
              <a:gd name="connsiteY18" fmla="*/ 2177716 h 3043990"/>
              <a:gd name="connsiteX19" fmla="*/ 2761444 w 3064528"/>
              <a:gd name="connsiteY19" fmla="*/ 2418348 h 3043990"/>
              <a:gd name="connsiteX20" fmla="*/ 2749412 w 3064528"/>
              <a:gd name="connsiteY20" fmla="*/ 2562727 h 3043990"/>
              <a:gd name="connsiteX21" fmla="*/ 2665191 w 3064528"/>
              <a:gd name="connsiteY21" fmla="*/ 2707105 h 3043990"/>
              <a:gd name="connsiteX22" fmla="*/ 2617065 w 3064528"/>
              <a:gd name="connsiteY22" fmla="*/ 2755232 h 3043990"/>
              <a:gd name="connsiteX23" fmla="*/ 2556907 w 3064528"/>
              <a:gd name="connsiteY23" fmla="*/ 2803358 h 3043990"/>
              <a:gd name="connsiteX24" fmla="*/ 2484717 w 3064528"/>
              <a:gd name="connsiteY24" fmla="*/ 2851484 h 3043990"/>
              <a:gd name="connsiteX25" fmla="*/ 2376433 w 3064528"/>
              <a:gd name="connsiteY25" fmla="*/ 2923674 h 3043990"/>
              <a:gd name="connsiteX26" fmla="*/ 2280181 w 3064528"/>
              <a:gd name="connsiteY26" fmla="*/ 2947737 h 3043990"/>
              <a:gd name="connsiteX27" fmla="*/ 1991423 w 3064528"/>
              <a:gd name="connsiteY27" fmla="*/ 2971800 h 3043990"/>
              <a:gd name="connsiteX28" fmla="*/ 1919233 w 3064528"/>
              <a:gd name="connsiteY28" fmla="*/ 2995863 h 3043990"/>
              <a:gd name="connsiteX29" fmla="*/ 1883138 w 3064528"/>
              <a:gd name="connsiteY29" fmla="*/ 3007895 h 3043990"/>
              <a:gd name="connsiteX30" fmla="*/ 1786886 w 3064528"/>
              <a:gd name="connsiteY30" fmla="*/ 3043990 h 3043990"/>
              <a:gd name="connsiteX31" fmla="*/ 1401875 w 3064528"/>
              <a:gd name="connsiteY31" fmla="*/ 3019927 h 3043990"/>
              <a:gd name="connsiteX32" fmla="*/ 1305623 w 3064528"/>
              <a:gd name="connsiteY32" fmla="*/ 3007895 h 3043990"/>
              <a:gd name="connsiteX33" fmla="*/ 1185307 w 3064528"/>
              <a:gd name="connsiteY33" fmla="*/ 2995863 h 3043990"/>
              <a:gd name="connsiteX34" fmla="*/ 679981 w 3064528"/>
              <a:gd name="connsiteY34" fmla="*/ 2935705 h 3043990"/>
              <a:gd name="connsiteX35" fmla="*/ 643886 w 3064528"/>
              <a:gd name="connsiteY35" fmla="*/ 2923674 h 3043990"/>
              <a:gd name="connsiteX36" fmla="*/ 471546 w 3064528"/>
              <a:gd name="connsiteY36" fmla="*/ 2910286 h 3043990"/>
              <a:gd name="connsiteX37" fmla="*/ 6212 w 3064528"/>
              <a:gd name="connsiteY37" fmla="*/ 1371600 h 3043990"/>
              <a:gd name="connsiteX38" fmla="*/ 844017 w 3064528"/>
              <a:gd name="connsiteY38" fmla="*/ 715964 h 3043990"/>
              <a:gd name="connsiteX39" fmla="*/ 1389844 w 3064528"/>
              <a:gd name="connsiteY39" fmla="*/ 48127 h 3043990"/>
              <a:gd name="connsiteX40" fmla="*/ 3002075 w 3064528"/>
              <a:gd name="connsiteY40" fmla="*/ 0 h 3043990"/>
              <a:gd name="connsiteX0" fmla="*/ 3168069 w 3230522"/>
              <a:gd name="connsiteY0" fmla="*/ 0 h 3043990"/>
              <a:gd name="connsiteX1" fmla="*/ 3228227 w 3230522"/>
              <a:gd name="connsiteY1" fmla="*/ 48127 h 3043990"/>
              <a:gd name="connsiteX2" fmla="*/ 3204164 w 3230522"/>
              <a:gd name="connsiteY2" fmla="*/ 252663 h 3043990"/>
              <a:gd name="connsiteX3" fmla="*/ 3192132 w 3230522"/>
              <a:gd name="connsiteY3" fmla="*/ 288758 h 3043990"/>
              <a:gd name="connsiteX4" fmla="*/ 3095880 w 3230522"/>
              <a:gd name="connsiteY4" fmla="*/ 409074 h 3043990"/>
              <a:gd name="connsiteX5" fmla="*/ 3083848 w 3230522"/>
              <a:gd name="connsiteY5" fmla="*/ 469232 h 3043990"/>
              <a:gd name="connsiteX6" fmla="*/ 3071817 w 3230522"/>
              <a:gd name="connsiteY6" fmla="*/ 505327 h 3043990"/>
              <a:gd name="connsiteX7" fmla="*/ 3047754 w 3230522"/>
              <a:gd name="connsiteY7" fmla="*/ 601579 h 3043990"/>
              <a:gd name="connsiteX8" fmla="*/ 3011659 w 3230522"/>
              <a:gd name="connsiteY8" fmla="*/ 1155032 h 3043990"/>
              <a:gd name="connsiteX9" fmla="*/ 2987596 w 3230522"/>
              <a:gd name="connsiteY9" fmla="*/ 1191127 h 3043990"/>
              <a:gd name="connsiteX10" fmla="*/ 2939469 w 3230522"/>
              <a:gd name="connsiteY10" fmla="*/ 1287379 h 3043990"/>
              <a:gd name="connsiteX11" fmla="*/ 2927438 w 3230522"/>
              <a:gd name="connsiteY11" fmla="*/ 1335505 h 3043990"/>
              <a:gd name="connsiteX12" fmla="*/ 2903375 w 3230522"/>
              <a:gd name="connsiteY12" fmla="*/ 1383632 h 3043990"/>
              <a:gd name="connsiteX13" fmla="*/ 2891343 w 3230522"/>
              <a:gd name="connsiteY13" fmla="*/ 1419727 h 3043990"/>
              <a:gd name="connsiteX14" fmla="*/ 2867280 w 3230522"/>
              <a:gd name="connsiteY14" fmla="*/ 1479884 h 3043990"/>
              <a:gd name="connsiteX15" fmla="*/ 2831185 w 3230522"/>
              <a:gd name="connsiteY15" fmla="*/ 1564105 h 3043990"/>
              <a:gd name="connsiteX16" fmla="*/ 2843217 w 3230522"/>
              <a:gd name="connsiteY16" fmla="*/ 1949116 h 3043990"/>
              <a:gd name="connsiteX17" fmla="*/ 2867280 w 3230522"/>
              <a:gd name="connsiteY17" fmla="*/ 2045369 h 3043990"/>
              <a:gd name="connsiteX18" fmla="*/ 2891343 w 3230522"/>
              <a:gd name="connsiteY18" fmla="*/ 2177716 h 3043990"/>
              <a:gd name="connsiteX19" fmla="*/ 2927438 w 3230522"/>
              <a:gd name="connsiteY19" fmla="*/ 2418348 h 3043990"/>
              <a:gd name="connsiteX20" fmla="*/ 2915406 w 3230522"/>
              <a:gd name="connsiteY20" fmla="*/ 2562727 h 3043990"/>
              <a:gd name="connsiteX21" fmla="*/ 2831185 w 3230522"/>
              <a:gd name="connsiteY21" fmla="*/ 2707105 h 3043990"/>
              <a:gd name="connsiteX22" fmla="*/ 2783059 w 3230522"/>
              <a:gd name="connsiteY22" fmla="*/ 2755232 h 3043990"/>
              <a:gd name="connsiteX23" fmla="*/ 2722901 w 3230522"/>
              <a:gd name="connsiteY23" fmla="*/ 2803358 h 3043990"/>
              <a:gd name="connsiteX24" fmla="*/ 2650711 w 3230522"/>
              <a:gd name="connsiteY24" fmla="*/ 2851484 h 3043990"/>
              <a:gd name="connsiteX25" fmla="*/ 2542427 w 3230522"/>
              <a:gd name="connsiteY25" fmla="*/ 2923674 h 3043990"/>
              <a:gd name="connsiteX26" fmla="*/ 2446175 w 3230522"/>
              <a:gd name="connsiteY26" fmla="*/ 2947737 h 3043990"/>
              <a:gd name="connsiteX27" fmla="*/ 2157417 w 3230522"/>
              <a:gd name="connsiteY27" fmla="*/ 2971800 h 3043990"/>
              <a:gd name="connsiteX28" fmla="*/ 2085227 w 3230522"/>
              <a:gd name="connsiteY28" fmla="*/ 2995863 h 3043990"/>
              <a:gd name="connsiteX29" fmla="*/ 2049132 w 3230522"/>
              <a:gd name="connsiteY29" fmla="*/ 3007895 h 3043990"/>
              <a:gd name="connsiteX30" fmla="*/ 1952880 w 3230522"/>
              <a:gd name="connsiteY30" fmla="*/ 3043990 h 3043990"/>
              <a:gd name="connsiteX31" fmla="*/ 1567869 w 3230522"/>
              <a:gd name="connsiteY31" fmla="*/ 3019927 h 3043990"/>
              <a:gd name="connsiteX32" fmla="*/ 1471617 w 3230522"/>
              <a:gd name="connsiteY32" fmla="*/ 3007895 h 3043990"/>
              <a:gd name="connsiteX33" fmla="*/ 1351301 w 3230522"/>
              <a:gd name="connsiteY33" fmla="*/ 2995863 h 3043990"/>
              <a:gd name="connsiteX34" fmla="*/ 845975 w 3230522"/>
              <a:gd name="connsiteY34" fmla="*/ 2935705 h 3043990"/>
              <a:gd name="connsiteX35" fmla="*/ 809880 w 3230522"/>
              <a:gd name="connsiteY35" fmla="*/ 2923674 h 3043990"/>
              <a:gd name="connsiteX36" fmla="*/ 637540 w 3230522"/>
              <a:gd name="connsiteY36" fmla="*/ 2910286 h 3043990"/>
              <a:gd name="connsiteX37" fmla="*/ 4780 w 3230522"/>
              <a:gd name="connsiteY37" fmla="*/ 1320084 h 3043990"/>
              <a:gd name="connsiteX38" fmla="*/ 1010011 w 3230522"/>
              <a:gd name="connsiteY38" fmla="*/ 715964 h 3043990"/>
              <a:gd name="connsiteX39" fmla="*/ 1555838 w 3230522"/>
              <a:gd name="connsiteY39" fmla="*/ 48127 h 3043990"/>
              <a:gd name="connsiteX40" fmla="*/ 3168069 w 3230522"/>
              <a:gd name="connsiteY40" fmla="*/ 0 h 3043990"/>
              <a:gd name="connsiteX0" fmla="*/ 3167661 w 3230114"/>
              <a:gd name="connsiteY0" fmla="*/ 0 h 3043990"/>
              <a:gd name="connsiteX1" fmla="*/ 3227819 w 3230114"/>
              <a:gd name="connsiteY1" fmla="*/ 48127 h 3043990"/>
              <a:gd name="connsiteX2" fmla="*/ 3203756 w 3230114"/>
              <a:gd name="connsiteY2" fmla="*/ 252663 h 3043990"/>
              <a:gd name="connsiteX3" fmla="*/ 3191724 w 3230114"/>
              <a:gd name="connsiteY3" fmla="*/ 288758 h 3043990"/>
              <a:gd name="connsiteX4" fmla="*/ 3095472 w 3230114"/>
              <a:gd name="connsiteY4" fmla="*/ 409074 h 3043990"/>
              <a:gd name="connsiteX5" fmla="*/ 3083440 w 3230114"/>
              <a:gd name="connsiteY5" fmla="*/ 469232 h 3043990"/>
              <a:gd name="connsiteX6" fmla="*/ 3071409 w 3230114"/>
              <a:gd name="connsiteY6" fmla="*/ 505327 h 3043990"/>
              <a:gd name="connsiteX7" fmla="*/ 3047346 w 3230114"/>
              <a:gd name="connsiteY7" fmla="*/ 601579 h 3043990"/>
              <a:gd name="connsiteX8" fmla="*/ 3011251 w 3230114"/>
              <a:gd name="connsiteY8" fmla="*/ 1155032 h 3043990"/>
              <a:gd name="connsiteX9" fmla="*/ 2987188 w 3230114"/>
              <a:gd name="connsiteY9" fmla="*/ 1191127 h 3043990"/>
              <a:gd name="connsiteX10" fmla="*/ 2939061 w 3230114"/>
              <a:gd name="connsiteY10" fmla="*/ 1287379 h 3043990"/>
              <a:gd name="connsiteX11" fmla="*/ 2927030 w 3230114"/>
              <a:gd name="connsiteY11" fmla="*/ 1335505 h 3043990"/>
              <a:gd name="connsiteX12" fmla="*/ 2902967 w 3230114"/>
              <a:gd name="connsiteY12" fmla="*/ 1383632 h 3043990"/>
              <a:gd name="connsiteX13" fmla="*/ 2890935 w 3230114"/>
              <a:gd name="connsiteY13" fmla="*/ 1419727 h 3043990"/>
              <a:gd name="connsiteX14" fmla="*/ 2866872 w 3230114"/>
              <a:gd name="connsiteY14" fmla="*/ 1479884 h 3043990"/>
              <a:gd name="connsiteX15" fmla="*/ 2830777 w 3230114"/>
              <a:gd name="connsiteY15" fmla="*/ 1564105 h 3043990"/>
              <a:gd name="connsiteX16" fmla="*/ 2842809 w 3230114"/>
              <a:gd name="connsiteY16" fmla="*/ 1949116 h 3043990"/>
              <a:gd name="connsiteX17" fmla="*/ 2866872 w 3230114"/>
              <a:gd name="connsiteY17" fmla="*/ 2045369 h 3043990"/>
              <a:gd name="connsiteX18" fmla="*/ 2890935 w 3230114"/>
              <a:gd name="connsiteY18" fmla="*/ 2177716 h 3043990"/>
              <a:gd name="connsiteX19" fmla="*/ 2927030 w 3230114"/>
              <a:gd name="connsiteY19" fmla="*/ 2418348 h 3043990"/>
              <a:gd name="connsiteX20" fmla="*/ 2914998 w 3230114"/>
              <a:gd name="connsiteY20" fmla="*/ 2562727 h 3043990"/>
              <a:gd name="connsiteX21" fmla="*/ 2830777 w 3230114"/>
              <a:gd name="connsiteY21" fmla="*/ 2707105 h 3043990"/>
              <a:gd name="connsiteX22" fmla="*/ 2782651 w 3230114"/>
              <a:gd name="connsiteY22" fmla="*/ 2755232 h 3043990"/>
              <a:gd name="connsiteX23" fmla="*/ 2722493 w 3230114"/>
              <a:gd name="connsiteY23" fmla="*/ 2803358 h 3043990"/>
              <a:gd name="connsiteX24" fmla="*/ 2650303 w 3230114"/>
              <a:gd name="connsiteY24" fmla="*/ 2851484 h 3043990"/>
              <a:gd name="connsiteX25" fmla="*/ 2542019 w 3230114"/>
              <a:gd name="connsiteY25" fmla="*/ 2923674 h 3043990"/>
              <a:gd name="connsiteX26" fmla="*/ 2445767 w 3230114"/>
              <a:gd name="connsiteY26" fmla="*/ 2947737 h 3043990"/>
              <a:gd name="connsiteX27" fmla="*/ 2157009 w 3230114"/>
              <a:gd name="connsiteY27" fmla="*/ 2971800 h 3043990"/>
              <a:gd name="connsiteX28" fmla="*/ 2084819 w 3230114"/>
              <a:gd name="connsiteY28" fmla="*/ 2995863 h 3043990"/>
              <a:gd name="connsiteX29" fmla="*/ 2048724 w 3230114"/>
              <a:gd name="connsiteY29" fmla="*/ 3007895 h 3043990"/>
              <a:gd name="connsiteX30" fmla="*/ 1952472 w 3230114"/>
              <a:gd name="connsiteY30" fmla="*/ 3043990 h 3043990"/>
              <a:gd name="connsiteX31" fmla="*/ 1567461 w 3230114"/>
              <a:gd name="connsiteY31" fmla="*/ 3019927 h 3043990"/>
              <a:gd name="connsiteX32" fmla="*/ 1471209 w 3230114"/>
              <a:gd name="connsiteY32" fmla="*/ 3007895 h 3043990"/>
              <a:gd name="connsiteX33" fmla="*/ 1350893 w 3230114"/>
              <a:gd name="connsiteY33" fmla="*/ 2995863 h 3043990"/>
              <a:gd name="connsiteX34" fmla="*/ 845567 w 3230114"/>
              <a:gd name="connsiteY34" fmla="*/ 2935705 h 3043990"/>
              <a:gd name="connsiteX35" fmla="*/ 809472 w 3230114"/>
              <a:gd name="connsiteY35" fmla="*/ 2923674 h 3043990"/>
              <a:gd name="connsiteX36" fmla="*/ 637132 w 3230114"/>
              <a:gd name="connsiteY36" fmla="*/ 2910286 h 3043990"/>
              <a:gd name="connsiteX37" fmla="*/ 4372 w 3230114"/>
              <a:gd name="connsiteY37" fmla="*/ 1320084 h 3043990"/>
              <a:gd name="connsiteX38" fmla="*/ 1009603 w 3230114"/>
              <a:gd name="connsiteY38" fmla="*/ 715964 h 3043990"/>
              <a:gd name="connsiteX39" fmla="*/ 1555430 w 3230114"/>
              <a:gd name="connsiteY39" fmla="*/ 48127 h 3043990"/>
              <a:gd name="connsiteX40" fmla="*/ 3167661 w 3230114"/>
              <a:gd name="connsiteY40" fmla="*/ 0 h 3043990"/>
              <a:gd name="connsiteX0" fmla="*/ 3167661 w 3230114"/>
              <a:gd name="connsiteY0" fmla="*/ 0 h 3043990"/>
              <a:gd name="connsiteX1" fmla="*/ 3227819 w 3230114"/>
              <a:gd name="connsiteY1" fmla="*/ 48127 h 3043990"/>
              <a:gd name="connsiteX2" fmla="*/ 3203756 w 3230114"/>
              <a:gd name="connsiteY2" fmla="*/ 252663 h 3043990"/>
              <a:gd name="connsiteX3" fmla="*/ 3191724 w 3230114"/>
              <a:gd name="connsiteY3" fmla="*/ 288758 h 3043990"/>
              <a:gd name="connsiteX4" fmla="*/ 3095472 w 3230114"/>
              <a:gd name="connsiteY4" fmla="*/ 409074 h 3043990"/>
              <a:gd name="connsiteX5" fmla="*/ 3083440 w 3230114"/>
              <a:gd name="connsiteY5" fmla="*/ 469232 h 3043990"/>
              <a:gd name="connsiteX6" fmla="*/ 3071409 w 3230114"/>
              <a:gd name="connsiteY6" fmla="*/ 505327 h 3043990"/>
              <a:gd name="connsiteX7" fmla="*/ 3047346 w 3230114"/>
              <a:gd name="connsiteY7" fmla="*/ 601579 h 3043990"/>
              <a:gd name="connsiteX8" fmla="*/ 3011251 w 3230114"/>
              <a:gd name="connsiteY8" fmla="*/ 1155032 h 3043990"/>
              <a:gd name="connsiteX9" fmla="*/ 2987188 w 3230114"/>
              <a:gd name="connsiteY9" fmla="*/ 1191127 h 3043990"/>
              <a:gd name="connsiteX10" fmla="*/ 2939061 w 3230114"/>
              <a:gd name="connsiteY10" fmla="*/ 1287379 h 3043990"/>
              <a:gd name="connsiteX11" fmla="*/ 2927030 w 3230114"/>
              <a:gd name="connsiteY11" fmla="*/ 1335505 h 3043990"/>
              <a:gd name="connsiteX12" fmla="*/ 2902967 w 3230114"/>
              <a:gd name="connsiteY12" fmla="*/ 1383632 h 3043990"/>
              <a:gd name="connsiteX13" fmla="*/ 2890935 w 3230114"/>
              <a:gd name="connsiteY13" fmla="*/ 1419727 h 3043990"/>
              <a:gd name="connsiteX14" fmla="*/ 2866872 w 3230114"/>
              <a:gd name="connsiteY14" fmla="*/ 1479884 h 3043990"/>
              <a:gd name="connsiteX15" fmla="*/ 2830777 w 3230114"/>
              <a:gd name="connsiteY15" fmla="*/ 1564105 h 3043990"/>
              <a:gd name="connsiteX16" fmla="*/ 2842809 w 3230114"/>
              <a:gd name="connsiteY16" fmla="*/ 1949116 h 3043990"/>
              <a:gd name="connsiteX17" fmla="*/ 2866872 w 3230114"/>
              <a:gd name="connsiteY17" fmla="*/ 2045369 h 3043990"/>
              <a:gd name="connsiteX18" fmla="*/ 2890935 w 3230114"/>
              <a:gd name="connsiteY18" fmla="*/ 2177716 h 3043990"/>
              <a:gd name="connsiteX19" fmla="*/ 2927030 w 3230114"/>
              <a:gd name="connsiteY19" fmla="*/ 2418348 h 3043990"/>
              <a:gd name="connsiteX20" fmla="*/ 2914998 w 3230114"/>
              <a:gd name="connsiteY20" fmla="*/ 2562727 h 3043990"/>
              <a:gd name="connsiteX21" fmla="*/ 2830777 w 3230114"/>
              <a:gd name="connsiteY21" fmla="*/ 2707105 h 3043990"/>
              <a:gd name="connsiteX22" fmla="*/ 2782651 w 3230114"/>
              <a:gd name="connsiteY22" fmla="*/ 2755232 h 3043990"/>
              <a:gd name="connsiteX23" fmla="*/ 2722493 w 3230114"/>
              <a:gd name="connsiteY23" fmla="*/ 2803358 h 3043990"/>
              <a:gd name="connsiteX24" fmla="*/ 2650303 w 3230114"/>
              <a:gd name="connsiteY24" fmla="*/ 2851484 h 3043990"/>
              <a:gd name="connsiteX25" fmla="*/ 2542019 w 3230114"/>
              <a:gd name="connsiteY25" fmla="*/ 2923674 h 3043990"/>
              <a:gd name="connsiteX26" fmla="*/ 2445767 w 3230114"/>
              <a:gd name="connsiteY26" fmla="*/ 2947737 h 3043990"/>
              <a:gd name="connsiteX27" fmla="*/ 2157009 w 3230114"/>
              <a:gd name="connsiteY27" fmla="*/ 2971800 h 3043990"/>
              <a:gd name="connsiteX28" fmla="*/ 2084819 w 3230114"/>
              <a:gd name="connsiteY28" fmla="*/ 2995863 h 3043990"/>
              <a:gd name="connsiteX29" fmla="*/ 2048724 w 3230114"/>
              <a:gd name="connsiteY29" fmla="*/ 3007895 h 3043990"/>
              <a:gd name="connsiteX30" fmla="*/ 1952472 w 3230114"/>
              <a:gd name="connsiteY30" fmla="*/ 3043990 h 3043990"/>
              <a:gd name="connsiteX31" fmla="*/ 1567461 w 3230114"/>
              <a:gd name="connsiteY31" fmla="*/ 3019927 h 3043990"/>
              <a:gd name="connsiteX32" fmla="*/ 1471209 w 3230114"/>
              <a:gd name="connsiteY32" fmla="*/ 3007895 h 3043990"/>
              <a:gd name="connsiteX33" fmla="*/ 1350893 w 3230114"/>
              <a:gd name="connsiteY33" fmla="*/ 2995863 h 3043990"/>
              <a:gd name="connsiteX34" fmla="*/ 845567 w 3230114"/>
              <a:gd name="connsiteY34" fmla="*/ 2935705 h 3043990"/>
              <a:gd name="connsiteX35" fmla="*/ 809472 w 3230114"/>
              <a:gd name="connsiteY35" fmla="*/ 2923674 h 3043990"/>
              <a:gd name="connsiteX36" fmla="*/ 637132 w 3230114"/>
              <a:gd name="connsiteY36" fmla="*/ 2910286 h 3043990"/>
              <a:gd name="connsiteX37" fmla="*/ 4372 w 3230114"/>
              <a:gd name="connsiteY37" fmla="*/ 1320084 h 3043990"/>
              <a:gd name="connsiteX38" fmla="*/ 1009603 w 3230114"/>
              <a:gd name="connsiteY38" fmla="*/ 715964 h 3043990"/>
              <a:gd name="connsiteX39" fmla="*/ 1555430 w 3230114"/>
              <a:gd name="connsiteY39" fmla="*/ 48127 h 3043990"/>
              <a:gd name="connsiteX40" fmla="*/ 3167661 w 3230114"/>
              <a:gd name="connsiteY40" fmla="*/ 0 h 3043990"/>
              <a:gd name="connsiteX0" fmla="*/ 3167661 w 3230114"/>
              <a:gd name="connsiteY0" fmla="*/ 0 h 3043990"/>
              <a:gd name="connsiteX1" fmla="*/ 3227819 w 3230114"/>
              <a:gd name="connsiteY1" fmla="*/ 48127 h 3043990"/>
              <a:gd name="connsiteX2" fmla="*/ 3203756 w 3230114"/>
              <a:gd name="connsiteY2" fmla="*/ 252663 h 3043990"/>
              <a:gd name="connsiteX3" fmla="*/ 3191724 w 3230114"/>
              <a:gd name="connsiteY3" fmla="*/ 288758 h 3043990"/>
              <a:gd name="connsiteX4" fmla="*/ 3095472 w 3230114"/>
              <a:gd name="connsiteY4" fmla="*/ 409074 h 3043990"/>
              <a:gd name="connsiteX5" fmla="*/ 3083440 w 3230114"/>
              <a:gd name="connsiteY5" fmla="*/ 469232 h 3043990"/>
              <a:gd name="connsiteX6" fmla="*/ 3071409 w 3230114"/>
              <a:gd name="connsiteY6" fmla="*/ 505327 h 3043990"/>
              <a:gd name="connsiteX7" fmla="*/ 3047346 w 3230114"/>
              <a:gd name="connsiteY7" fmla="*/ 601579 h 3043990"/>
              <a:gd name="connsiteX8" fmla="*/ 3011251 w 3230114"/>
              <a:gd name="connsiteY8" fmla="*/ 1155032 h 3043990"/>
              <a:gd name="connsiteX9" fmla="*/ 2987188 w 3230114"/>
              <a:gd name="connsiteY9" fmla="*/ 1191127 h 3043990"/>
              <a:gd name="connsiteX10" fmla="*/ 2939061 w 3230114"/>
              <a:gd name="connsiteY10" fmla="*/ 1287379 h 3043990"/>
              <a:gd name="connsiteX11" fmla="*/ 2927030 w 3230114"/>
              <a:gd name="connsiteY11" fmla="*/ 1335505 h 3043990"/>
              <a:gd name="connsiteX12" fmla="*/ 2902967 w 3230114"/>
              <a:gd name="connsiteY12" fmla="*/ 1383632 h 3043990"/>
              <a:gd name="connsiteX13" fmla="*/ 2890935 w 3230114"/>
              <a:gd name="connsiteY13" fmla="*/ 1419727 h 3043990"/>
              <a:gd name="connsiteX14" fmla="*/ 2866872 w 3230114"/>
              <a:gd name="connsiteY14" fmla="*/ 1479884 h 3043990"/>
              <a:gd name="connsiteX15" fmla="*/ 2830777 w 3230114"/>
              <a:gd name="connsiteY15" fmla="*/ 1564105 h 3043990"/>
              <a:gd name="connsiteX16" fmla="*/ 2842809 w 3230114"/>
              <a:gd name="connsiteY16" fmla="*/ 1949116 h 3043990"/>
              <a:gd name="connsiteX17" fmla="*/ 2866872 w 3230114"/>
              <a:gd name="connsiteY17" fmla="*/ 2045369 h 3043990"/>
              <a:gd name="connsiteX18" fmla="*/ 2890935 w 3230114"/>
              <a:gd name="connsiteY18" fmla="*/ 2177716 h 3043990"/>
              <a:gd name="connsiteX19" fmla="*/ 2927030 w 3230114"/>
              <a:gd name="connsiteY19" fmla="*/ 2418348 h 3043990"/>
              <a:gd name="connsiteX20" fmla="*/ 2914998 w 3230114"/>
              <a:gd name="connsiteY20" fmla="*/ 2562727 h 3043990"/>
              <a:gd name="connsiteX21" fmla="*/ 2830777 w 3230114"/>
              <a:gd name="connsiteY21" fmla="*/ 2707105 h 3043990"/>
              <a:gd name="connsiteX22" fmla="*/ 2782651 w 3230114"/>
              <a:gd name="connsiteY22" fmla="*/ 2755232 h 3043990"/>
              <a:gd name="connsiteX23" fmla="*/ 2722493 w 3230114"/>
              <a:gd name="connsiteY23" fmla="*/ 2803358 h 3043990"/>
              <a:gd name="connsiteX24" fmla="*/ 2650303 w 3230114"/>
              <a:gd name="connsiteY24" fmla="*/ 2851484 h 3043990"/>
              <a:gd name="connsiteX25" fmla="*/ 2542019 w 3230114"/>
              <a:gd name="connsiteY25" fmla="*/ 2923674 h 3043990"/>
              <a:gd name="connsiteX26" fmla="*/ 2445767 w 3230114"/>
              <a:gd name="connsiteY26" fmla="*/ 2947737 h 3043990"/>
              <a:gd name="connsiteX27" fmla="*/ 2157009 w 3230114"/>
              <a:gd name="connsiteY27" fmla="*/ 2971800 h 3043990"/>
              <a:gd name="connsiteX28" fmla="*/ 2084819 w 3230114"/>
              <a:gd name="connsiteY28" fmla="*/ 2995863 h 3043990"/>
              <a:gd name="connsiteX29" fmla="*/ 2048724 w 3230114"/>
              <a:gd name="connsiteY29" fmla="*/ 3007895 h 3043990"/>
              <a:gd name="connsiteX30" fmla="*/ 1952472 w 3230114"/>
              <a:gd name="connsiteY30" fmla="*/ 3043990 h 3043990"/>
              <a:gd name="connsiteX31" fmla="*/ 1567461 w 3230114"/>
              <a:gd name="connsiteY31" fmla="*/ 3019927 h 3043990"/>
              <a:gd name="connsiteX32" fmla="*/ 1471209 w 3230114"/>
              <a:gd name="connsiteY32" fmla="*/ 3007895 h 3043990"/>
              <a:gd name="connsiteX33" fmla="*/ 1350893 w 3230114"/>
              <a:gd name="connsiteY33" fmla="*/ 2995863 h 3043990"/>
              <a:gd name="connsiteX34" fmla="*/ 845567 w 3230114"/>
              <a:gd name="connsiteY34" fmla="*/ 2935705 h 3043990"/>
              <a:gd name="connsiteX35" fmla="*/ 637132 w 3230114"/>
              <a:gd name="connsiteY35" fmla="*/ 2910286 h 3043990"/>
              <a:gd name="connsiteX36" fmla="*/ 4372 w 3230114"/>
              <a:gd name="connsiteY36" fmla="*/ 1320084 h 3043990"/>
              <a:gd name="connsiteX37" fmla="*/ 1009603 w 3230114"/>
              <a:gd name="connsiteY37" fmla="*/ 715964 h 3043990"/>
              <a:gd name="connsiteX38" fmla="*/ 1555430 w 3230114"/>
              <a:gd name="connsiteY38" fmla="*/ 48127 h 3043990"/>
              <a:gd name="connsiteX39" fmla="*/ 3167661 w 3230114"/>
              <a:gd name="connsiteY39" fmla="*/ 0 h 3043990"/>
              <a:gd name="connsiteX0" fmla="*/ 3168980 w 3231433"/>
              <a:gd name="connsiteY0" fmla="*/ 0 h 3052528"/>
              <a:gd name="connsiteX1" fmla="*/ 3229138 w 3231433"/>
              <a:gd name="connsiteY1" fmla="*/ 48127 h 3052528"/>
              <a:gd name="connsiteX2" fmla="*/ 3205075 w 3231433"/>
              <a:gd name="connsiteY2" fmla="*/ 252663 h 3052528"/>
              <a:gd name="connsiteX3" fmla="*/ 3193043 w 3231433"/>
              <a:gd name="connsiteY3" fmla="*/ 288758 h 3052528"/>
              <a:gd name="connsiteX4" fmla="*/ 3096791 w 3231433"/>
              <a:gd name="connsiteY4" fmla="*/ 409074 h 3052528"/>
              <a:gd name="connsiteX5" fmla="*/ 3084759 w 3231433"/>
              <a:gd name="connsiteY5" fmla="*/ 469232 h 3052528"/>
              <a:gd name="connsiteX6" fmla="*/ 3072728 w 3231433"/>
              <a:gd name="connsiteY6" fmla="*/ 505327 h 3052528"/>
              <a:gd name="connsiteX7" fmla="*/ 3048665 w 3231433"/>
              <a:gd name="connsiteY7" fmla="*/ 601579 h 3052528"/>
              <a:gd name="connsiteX8" fmla="*/ 3012570 w 3231433"/>
              <a:gd name="connsiteY8" fmla="*/ 1155032 h 3052528"/>
              <a:gd name="connsiteX9" fmla="*/ 2988507 w 3231433"/>
              <a:gd name="connsiteY9" fmla="*/ 1191127 h 3052528"/>
              <a:gd name="connsiteX10" fmla="*/ 2940380 w 3231433"/>
              <a:gd name="connsiteY10" fmla="*/ 1287379 h 3052528"/>
              <a:gd name="connsiteX11" fmla="*/ 2928349 w 3231433"/>
              <a:gd name="connsiteY11" fmla="*/ 1335505 h 3052528"/>
              <a:gd name="connsiteX12" fmla="*/ 2904286 w 3231433"/>
              <a:gd name="connsiteY12" fmla="*/ 1383632 h 3052528"/>
              <a:gd name="connsiteX13" fmla="*/ 2892254 w 3231433"/>
              <a:gd name="connsiteY13" fmla="*/ 1419727 h 3052528"/>
              <a:gd name="connsiteX14" fmla="*/ 2868191 w 3231433"/>
              <a:gd name="connsiteY14" fmla="*/ 1479884 h 3052528"/>
              <a:gd name="connsiteX15" fmla="*/ 2832096 w 3231433"/>
              <a:gd name="connsiteY15" fmla="*/ 1564105 h 3052528"/>
              <a:gd name="connsiteX16" fmla="*/ 2844128 w 3231433"/>
              <a:gd name="connsiteY16" fmla="*/ 1949116 h 3052528"/>
              <a:gd name="connsiteX17" fmla="*/ 2868191 w 3231433"/>
              <a:gd name="connsiteY17" fmla="*/ 2045369 h 3052528"/>
              <a:gd name="connsiteX18" fmla="*/ 2892254 w 3231433"/>
              <a:gd name="connsiteY18" fmla="*/ 2177716 h 3052528"/>
              <a:gd name="connsiteX19" fmla="*/ 2928349 w 3231433"/>
              <a:gd name="connsiteY19" fmla="*/ 2418348 h 3052528"/>
              <a:gd name="connsiteX20" fmla="*/ 2916317 w 3231433"/>
              <a:gd name="connsiteY20" fmla="*/ 2562727 h 3052528"/>
              <a:gd name="connsiteX21" fmla="*/ 2832096 w 3231433"/>
              <a:gd name="connsiteY21" fmla="*/ 2707105 h 3052528"/>
              <a:gd name="connsiteX22" fmla="*/ 2783970 w 3231433"/>
              <a:gd name="connsiteY22" fmla="*/ 2755232 h 3052528"/>
              <a:gd name="connsiteX23" fmla="*/ 2723812 w 3231433"/>
              <a:gd name="connsiteY23" fmla="*/ 2803358 h 3052528"/>
              <a:gd name="connsiteX24" fmla="*/ 2651622 w 3231433"/>
              <a:gd name="connsiteY24" fmla="*/ 2851484 h 3052528"/>
              <a:gd name="connsiteX25" fmla="*/ 2543338 w 3231433"/>
              <a:gd name="connsiteY25" fmla="*/ 2923674 h 3052528"/>
              <a:gd name="connsiteX26" fmla="*/ 2447086 w 3231433"/>
              <a:gd name="connsiteY26" fmla="*/ 2947737 h 3052528"/>
              <a:gd name="connsiteX27" fmla="*/ 2158328 w 3231433"/>
              <a:gd name="connsiteY27" fmla="*/ 2971800 h 3052528"/>
              <a:gd name="connsiteX28" fmla="*/ 2086138 w 3231433"/>
              <a:gd name="connsiteY28" fmla="*/ 2995863 h 3052528"/>
              <a:gd name="connsiteX29" fmla="*/ 2050043 w 3231433"/>
              <a:gd name="connsiteY29" fmla="*/ 3007895 h 3052528"/>
              <a:gd name="connsiteX30" fmla="*/ 1953791 w 3231433"/>
              <a:gd name="connsiteY30" fmla="*/ 3043990 h 3052528"/>
              <a:gd name="connsiteX31" fmla="*/ 1568780 w 3231433"/>
              <a:gd name="connsiteY31" fmla="*/ 3019927 h 3052528"/>
              <a:gd name="connsiteX32" fmla="*/ 1472528 w 3231433"/>
              <a:gd name="connsiteY32" fmla="*/ 3007895 h 3052528"/>
              <a:gd name="connsiteX33" fmla="*/ 1352212 w 3231433"/>
              <a:gd name="connsiteY33" fmla="*/ 2995863 h 3052528"/>
              <a:gd name="connsiteX34" fmla="*/ 846886 w 3231433"/>
              <a:gd name="connsiteY34" fmla="*/ 2935705 h 3052528"/>
              <a:gd name="connsiteX35" fmla="*/ 612693 w 3231433"/>
              <a:gd name="connsiteY35" fmla="*/ 2936044 h 3052528"/>
              <a:gd name="connsiteX36" fmla="*/ 5691 w 3231433"/>
              <a:gd name="connsiteY36" fmla="*/ 1320084 h 3052528"/>
              <a:gd name="connsiteX37" fmla="*/ 1010922 w 3231433"/>
              <a:gd name="connsiteY37" fmla="*/ 715964 h 3052528"/>
              <a:gd name="connsiteX38" fmla="*/ 1556749 w 3231433"/>
              <a:gd name="connsiteY38" fmla="*/ 48127 h 3052528"/>
              <a:gd name="connsiteX39" fmla="*/ 3168980 w 3231433"/>
              <a:gd name="connsiteY39" fmla="*/ 0 h 3052528"/>
              <a:gd name="connsiteX0" fmla="*/ 3168980 w 3231433"/>
              <a:gd name="connsiteY0" fmla="*/ 0 h 3043990"/>
              <a:gd name="connsiteX1" fmla="*/ 3229138 w 3231433"/>
              <a:gd name="connsiteY1" fmla="*/ 48127 h 3043990"/>
              <a:gd name="connsiteX2" fmla="*/ 3205075 w 3231433"/>
              <a:gd name="connsiteY2" fmla="*/ 252663 h 3043990"/>
              <a:gd name="connsiteX3" fmla="*/ 3193043 w 3231433"/>
              <a:gd name="connsiteY3" fmla="*/ 288758 h 3043990"/>
              <a:gd name="connsiteX4" fmla="*/ 3096791 w 3231433"/>
              <a:gd name="connsiteY4" fmla="*/ 409074 h 3043990"/>
              <a:gd name="connsiteX5" fmla="*/ 3084759 w 3231433"/>
              <a:gd name="connsiteY5" fmla="*/ 469232 h 3043990"/>
              <a:gd name="connsiteX6" fmla="*/ 3072728 w 3231433"/>
              <a:gd name="connsiteY6" fmla="*/ 505327 h 3043990"/>
              <a:gd name="connsiteX7" fmla="*/ 3048665 w 3231433"/>
              <a:gd name="connsiteY7" fmla="*/ 601579 h 3043990"/>
              <a:gd name="connsiteX8" fmla="*/ 3012570 w 3231433"/>
              <a:gd name="connsiteY8" fmla="*/ 1155032 h 3043990"/>
              <a:gd name="connsiteX9" fmla="*/ 2988507 w 3231433"/>
              <a:gd name="connsiteY9" fmla="*/ 1191127 h 3043990"/>
              <a:gd name="connsiteX10" fmla="*/ 2940380 w 3231433"/>
              <a:gd name="connsiteY10" fmla="*/ 1287379 h 3043990"/>
              <a:gd name="connsiteX11" fmla="*/ 2928349 w 3231433"/>
              <a:gd name="connsiteY11" fmla="*/ 1335505 h 3043990"/>
              <a:gd name="connsiteX12" fmla="*/ 2904286 w 3231433"/>
              <a:gd name="connsiteY12" fmla="*/ 1383632 h 3043990"/>
              <a:gd name="connsiteX13" fmla="*/ 2892254 w 3231433"/>
              <a:gd name="connsiteY13" fmla="*/ 1419727 h 3043990"/>
              <a:gd name="connsiteX14" fmla="*/ 2868191 w 3231433"/>
              <a:gd name="connsiteY14" fmla="*/ 1479884 h 3043990"/>
              <a:gd name="connsiteX15" fmla="*/ 2832096 w 3231433"/>
              <a:gd name="connsiteY15" fmla="*/ 1564105 h 3043990"/>
              <a:gd name="connsiteX16" fmla="*/ 2844128 w 3231433"/>
              <a:gd name="connsiteY16" fmla="*/ 1949116 h 3043990"/>
              <a:gd name="connsiteX17" fmla="*/ 2868191 w 3231433"/>
              <a:gd name="connsiteY17" fmla="*/ 2045369 h 3043990"/>
              <a:gd name="connsiteX18" fmla="*/ 2892254 w 3231433"/>
              <a:gd name="connsiteY18" fmla="*/ 2177716 h 3043990"/>
              <a:gd name="connsiteX19" fmla="*/ 2928349 w 3231433"/>
              <a:gd name="connsiteY19" fmla="*/ 2418348 h 3043990"/>
              <a:gd name="connsiteX20" fmla="*/ 2916317 w 3231433"/>
              <a:gd name="connsiteY20" fmla="*/ 2562727 h 3043990"/>
              <a:gd name="connsiteX21" fmla="*/ 2832096 w 3231433"/>
              <a:gd name="connsiteY21" fmla="*/ 2707105 h 3043990"/>
              <a:gd name="connsiteX22" fmla="*/ 2783970 w 3231433"/>
              <a:gd name="connsiteY22" fmla="*/ 2755232 h 3043990"/>
              <a:gd name="connsiteX23" fmla="*/ 2723812 w 3231433"/>
              <a:gd name="connsiteY23" fmla="*/ 2803358 h 3043990"/>
              <a:gd name="connsiteX24" fmla="*/ 2651622 w 3231433"/>
              <a:gd name="connsiteY24" fmla="*/ 2851484 h 3043990"/>
              <a:gd name="connsiteX25" fmla="*/ 2543338 w 3231433"/>
              <a:gd name="connsiteY25" fmla="*/ 2923674 h 3043990"/>
              <a:gd name="connsiteX26" fmla="*/ 2447086 w 3231433"/>
              <a:gd name="connsiteY26" fmla="*/ 2947737 h 3043990"/>
              <a:gd name="connsiteX27" fmla="*/ 2158328 w 3231433"/>
              <a:gd name="connsiteY27" fmla="*/ 2971800 h 3043990"/>
              <a:gd name="connsiteX28" fmla="*/ 2086138 w 3231433"/>
              <a:gd name="connsiteY28" fmla="*/ 2995863 h 3043990"/>
              <a:gd name="connsiteX29" fmla="*/ 2050043 w 3231433"/>
              <a:gd name="connsiteY29" fmla="*/ 3007895 h 3043990"/>
              <a:gd name="connsiteX30" fmla="*/ 1953791 w 3231433"/>
              <a:gd name="connsiteY30" fmla="*/ 3043990 h 3043990"/>
              <a:gd name="connsiteX31" fmla="*/ 1568780 w 3231433"/>
              <a:gd name="connsiteY31" fmla="*/ 3019927 h 3043990"/>
              <a:gd name="connsiteX32" fmla="*/ 1472528 w 3231433"/>
              <a:gd name="connsiteY32" fmla="*/ 3007895 h 3043990"/>
              <a:gd name="connsiteX33" fmla="*/ 1352212 w 3231433"/>
              <a:gd name="connsiteY33" fmla="*/ 2995863 h 3043990"/>
              <a:gd name="connsiteX34" fmla="*/ 612693 w 3231433"/>
              <a:gd name="connsiteY34" fmla="*/ 2936044 h 3043990"/>
              <a:gd name="connsiteX35" fmla="*/ 5691 w 3231433"/>
              <a:gd name="connsiteY35" fmla="*/ 1320084 h 3043990"/>
              <a:gd name="connsiteX36" fmla="*/ 1010922 w 3231433"/>
              <a:gd name="connsiteY36" fmla="*/ 715964 h 3043990"/>
              <a:gd name="connsiteX37" fmla="*/ 1556749 w 3231433"/>
              <a:gd name="connsiteY37" fmla="*/ 48127 h 3043990"/>
              <a:gd name="connsiteX38" fmla="*/ 3168980 w 3231433"/>
              <a:gd name="connsiteY38" fmla="*/ 0 h 3043990"/>
              <a:gd name="connsiteX0" fmla="*/ 3233770 w 3296223"/>
              <a:gd name="connsiteY0" fmla="*/ 0 h 3043990"/>
              <a:gd name="connsiteX1" fmla="*/ 3293928 w 3296223"/>
              <a:gd name="connsiteY1" fmla="*/ 48127 h 3043990"/>
              <a:gd name="connsiteX2" fmla="*/ 3269865 w 3296223"/>
              <a:gd name="connsiteY2" fmla="*/ 252663 h 3043990"/>
              <a:gd name="connsiteX3" fmla="*/ 3257833 w 3296223"/>
              <a:gd name="connsiteY3" fmla="*/ 288758 h 3043990"/>
              <a:gd name="connsiteX4" fmla="*/ 3161581 w 3296223"/>
              <a:gd name="connsiteY4" fmla="*/ 409074 h 3043990"/>
              <a:gd name="connsiteX5" fmla="*/ 3149549 w 3296223"/>
              <a:gd name="connsiteY5" fmla="*/ 469232 h 3043990"/>
              <a:gd name="connsiteX6" fmla="*/ 3137518 w 3296223"/>
              <a:gd name="connsiteY6" fmla="*/ 505327 h 3043990"/>
              <a:gd name="connsiteX7" fmla="*/ 3113455 w 3296223"/>
              <a:gd name="connsiteY7" fmla="*/ 601579 h 3043990"/>
              <a:gd name="connsiteX8" fmla="*/ 3077360 w 3296223"/>
              <a:gd name="connsiteY8" fmla="*/ 1155032 h 3043990"/>
              <a:gd name="connsiteX9" fmla="*/ 3053297 w 3296223"/>
              <a:gd name="connsiteY9" fmla="*/ 1191127 h 3043990"/>
              <a:gd name="connsiteX10" fmla="*/ 3005170 w 3296223"/>
              <a:gd name="connsiteY10" fmla="*/ 1287379 h 3043990"/>
              <a:gd name="connsiteX11" fmla="*/ 2993139 w 3296223"/>
              <a:gd name="connsiteY11" fmla="*/ 1335505 h 3043990"/>
              <a:gd name="connsiteX12" fmla="*/ 2969076 w 3296223"/>
              <a:gd name="connsiteY12" fmla="*/ 1383632 h 3043990"/>
              <a:gd name="connsiteX13" fmla="*/ 2957044 w 3296223"/>
              <a:gd name="connsiteY13" fmla="*/ 1419727 h 3043990"/>
              <a:gd name="connsiteX14" fmla="*/ 2932981 w 3296223"/>
              <a:gd name="connsiteY14" fmla="*/ 1479884 h 3043990"/>
              <a:gd name="connsiteX15" fmla="*/ 2896886 w 3296223"/>
              <a:gd name="connsiteY15" fmla="*/ 1564105 h 3043990"/>
              <a:gd name="connsiteX16" fmla="*/ 2908918 w 3296223"/>
              <a:gd name="connsiteY16" fmla="*/ 1949116 h 3043990"/>
              <a:gd name="connsiteX17" fmla="*/ 2932981 w 3296223"/>
              <a:gd name="connsiteY17" fmla="*/ 2045369 h 3043990"/>
              <a:gd name="connsiteX18" fmla="*/ 2957044 w 3296223"/>
              <a:gd name="connsiteY18" fmla="*/ 2177716 h 3043990"/>
              <a:gd name="connsiteX19" fmla="*/ 2993139 w 3296223"/>
              <a:gd name="connsiteY19" fmla="*/ 2418348 h 3043990"/>
              <a:gd name="connsiteX20" fmla="*/ 2981107 w 3296223"/>
              <a:gd name="connsiteY20" fmla="*/ 2562727 h 3043990"/>
              <a:gd name="connsiteX21" fmla="*/ 2896886 w 3296223"/>
              <a:gd name="connsiteY21" fmla="*/ 2707105 h 3043990"/>
              <a:gd name="connsiteX22" fmla="*/ 2848760 w 3296223"/>
              <a:gd name="connsiteY22" fmla="*/ 2755232 h 3043990"/>
              <a:gd name="connsiteX23" fmla="*/ 2788602 w 3296223"/>
              <a:gd name="connsiteY23" fmla="*/ 2803358 h 3043990"/>
              <a:gd name="connsiteX24" fmla="*/ 2716412 w 3296223"/>
              <a:gd name="connsiteY24" fmla="*/ 2851484 h 3043990"/>
              <a:gd name="connsiteX25" fmla="*/ 2608128 w 3296223"/>
              <a:gd name="connsiteY25" fmla="*/ 2923674 h 3043990"/>
              <a:gd name="connsiteX26" fmla="*/ 2511876 w 3296223"/>
              <a:gd name="connsiteY26" fmla="*/ 2947737 h 3043990"/>
              <a:gd name="connsiteX27" fmla="*/ 2223118 w 3296223"/>
              <a:gd name="connsiteY27" fmla="*/ 2971800 h 3043990"/>
              <a:gd name="connsiteX28" fmla="*/ 2150928 w 3296223"/>
              <a:gd name="connsiteY28" fmla="*/ 2995863 h 3043990"/>
              <a:gd name="connsiteX29" fmla="*/ 2114833 w 3296223"/>
              <a:gd name="connsiteY29" fmla="*/ 3007895 h 3043990"/>
              <a:gd name="connsiteX30" fmla="*/ 2018581 w 3296223"/>
              <a:gd name="connsiteY30" fmla="*/ 3043990 h 3043990"/>
              <a:gd name="connsiteX31" fmla="*/ 1633570 w 3296223"/>
              <a:gd name="connsiteY31" fmla="*/ 3019927 h 3043990"/>
              <a:gd name="connsiteX32" fmla="*/ 1537318 w 3296223"/>
              <a:gd name="connsiteY32" fmla="*/ 3007895 h 3043990"/>
              <a:gd name="connsiteX33" fmla="*/ 1417002 w 3296223"/>
              <a:gd name="connsiteY33" fmla="*/ 2995863 h 3043990"/>
              <a:gd name="connsiteX34" fmla="*/ 677483 w 3296223"/>
              <a:gd name="connsiteY34" fmla="*/ 2936044 h 3043990"/>
              <a:gd name="connsiteX35" fmla="*/ 70481 w 3296223"/>
              <a:gd name="connsiteY35" fmla="*/ 1320084 h 3043990"/>
              <a:gd name="connsiteX36" fmla="*/ 1075712 w 3296223"/>
              <a:gd name="connsiteY36" fmla="*/ 715964 h 3043990"/>
              <a:gd name="connsiteX37" fmla="*/ 1621539 w 3296223"/>
              <a:gd name="connsiteY37" fmla="*/ 48127 h 3043990"/>
              <a:gd name="connsiteX38" fmla="*/ 3233770 w 3296223"/>
              <a:gd name="connsiteY38" fmla="*/ 0 h 3043990"/>
              <a:gd name="connsiteX0" fmla="*/ 3163289 w 3225742"/>
              <a:gd name="connsiteY0" fmla="*/ 0 h 3043990"/>
              <a:gd name="connsiteX1" fmla="*/ 3223447 w 3225742"/>
              <a:gd name="connsiteY1" fmla="*/ 48127 h 3043990"/>
              <a:gd name="connsiteX2" fmla="*/ 3199384 w 3225742"/>
              <a:gd name="connsiteY2" fmla="*/ 252663 h 3043990"/>
              <a:gd name="connsiteX3" fmla="*/ 3187352 w 3225742"/>
              <a:gd name="connsiteY3" fmla="*/ 288758 h 3043990"/>
              <a:gd name="connsiteX4" fmla="*/ 3091100 w 3225742"/>
              <a:gd name="connsiteY4" fmla="*/ 409074 h 3043990"/>
              <a:gd name="connsiteX5" fmla="*/ 3079068 w 3225742"/>
              <a:gd name="connsiteY5" fmla="*/ 469232 h 3043990"/>
              <a:gd name="connsiteX6" fmla="*/ 3067037 w 3225742"/>
              <a:gd name="connsiteY6" fmla="*/ 505327 h 3043990"/>
              <a:gd name="connsiteX7" fmla="*/ 3042974 w 3225742"/>
              <a:gd name="connsiteY7" fmla="*/ 601579 h 3043990"/>
              <a:gd name="connsiteX8" fmla="*/ 3006879 w 3225742"/>
              <a:gd name="connsiteY8" fmla="*/ 1155032 h 3043990"/>
              <a:gd name="connsiteX9" fmla="*/ 2982816 w 3225742"/>
              <a:gd name="connsiteY9" fmla="*/ 1191127 h 3043990"/>
              <a:gd name="connsiteX10" fmla="*/ 2934689 w 3225742"/>
              <a:gd name="connsiteY10" fmla="*/ 1287379 h 3043990"/>
              <a:gd name="connsiteX11" fmla="*/ 2922658 w 3225742"/>
              <a:gd name="connsiteY11" fmla="*/ 1335505 h 3043990"/>
              <a:gd name="connsiteX12" fmla="*/ 2898595 w 3225742"/>
              <a:gd name="connsiteY12" fmla="*/ 1383632 h 3043990"/>
              <a:gd name="connsiteX13" fmla="*/ 2886563 w 3225742"/>
              <a:gd name="connsiteY13" fmla="*/ 1419727 h 3043990"/>
              <a:gd name="connsiteX14" fmla="*/ 2862500 w 3225742"/>
              <a:gd name="connsiteY14" fmla="*/ 1479884 h 3043990"/>
              <a:gd name="connsiteX15" fmla="*/ 2826405 w 3225742"/>
              <a:gd name="connsiteY15" fmla="*/ 1564105 h 3043990"/>
              <a:gd name="connsiteX16" fmla="*/ 2838437 w 3225742"/>
              <a:gd name="connsiteY16" fmla="*/ 1949116 h 3043990"/>
              <a:gd name="connsiteX17" fmla="*/ 2862500 w 3225742"/>
              <a:gd name="connsiteY17" fmla="*/ 2045369 h 3043990"/>
              <a:gd name="connsiteX18" fmla="*/ 2886563 w 3225742"/>
              <a:gd name="connsiteY18" fmla="*/ 2177716 h 3043990"/>
              <a:gd name="connsiteX19" fmla="*/ 2922658 w 3225742"/>
              <a:gd name="connsiteY19" fmla="*/ 2418348 h 3043990"/>
              <a:gd name="connsiteX20" fmla="*/ 2910626 w 3225742"/>
              <a:gd name="connsiteY20" fmla="*/ 2562727 h 3043990"/>
              <a:gd name="connsiteX21" fmla="*/ 2826405 w 3225742"/>
              <a:gd name="connsiteY21" fmla="*/ 2707105 h 3043990"/>
              <a:gd name="connsiteX22" fmla="*/ 2778279 w 3225742"/>
              <a:gd name="connsiteY22" fmla="*/ 2755232 h 3043990"/>
              <a:gd name="connsiteX23" fmla="*/ 2718121 w 3225742"/>
              <a:gd name="connsiteY23" fmla="*/ 2803358 h 3043990"/>
              <a:gd name="connsiteX24" fmla="*/ 2645931 w 3225742"/>
              <a:gd name="connsiteY24" fmla="*/ 2851484 h 3043990"/>
              <a:gd name="connsiteX25" fmla="*/ 2537647 w 3225742"/>
              <a:gd name="connsiteY25" fmla="*/ 2923674 h 3043990"/>
              <a:gd name="connsiteX26" fmla="*/ 2441395 w 3225742"/>
              <a:gd name="connsiteY26" fmla="*/ 2947737 h 3043990"/>
              <a:gd name="connsiteX27" fmla="*/ 2152637 w 3225742"/>
              <a:gd name="connsiteY27" fmla="*/ 2971800 h 3043990"/>
              <a:gd name="connsiteX28" fmla="*/ 2080447 w 3225742"/>
              <a:gd name="connsiteY28" fmla="*/ 2995863 h 3043990"/>
              <a:gd name="connsiteX29" fmla="*/ 2044352 w 3225742"/>
              <a:gd name="connsiteY29" fmla="*/ 3007895 h 3043990"/>
              <a:gd name="connsiteX30" fmla="*/ 1948100 w 3225742"/>
              <a:gd name="connsiteY30" fmla="*/ 3043990 h 3043990"/>
              <a:gd name="connsiteX31" fmla="*/ 1563089 w 3225742"/>
              <a:gd name="connsiteY31" fmla="*/ 3019927 h 3043990"/>
              <a:gd name="connsiteX32" fmla="*/ 1466837 w 3225742"/>
              <a:gd name="connsiteY32" fmla="*/ 3007895 h 3043990"/>
              <a:gd name="connsiteX33" fmla="*/ 1346521 w 3225742"/>
              <a:gd name="connsiteY33" fmla="*/ 2995863 h 3043990"/>
              <a:gd name="connsiteX34" fmla="*/ 607002 w 3225742"/>
              <a:gd name="connsiteY34" fmla="*/ 2936044 h 3043990"/>
              <a:gd name="connsiteX35" fmla="*/ 0 w 3225742"/>
              <a:gd name="connsiteY35" fmla="*/ 1320084 h 3043990"/>
              <a:gd name="connsiteX36" fmla="*/ 1005231 w 3225742"/>
              <a:gd name="connsiteY36" fmla="*/ 715964 h 3043990"/>
              <a:gd name="connsiteX37" fmla="*/ 1551058 w 3225742"/>
              <a:gd name="connsiteY37" fmla="*/ 48127 h 3043990"/>
              <a:gd name="connsiteX38" fmla="*/ 3163289 w 3225742"/>
              <a:gd name="connsiteY38" fmla="*/ 0 h 3043990"/>
              <a:gd name="connsiteX0" fmla="*/ 3163289 w 3225742"/>
              <a:gd name="connsiteY0" fmla="*/ 0 h 3043990"/>
              <a:gd name="connsiteX1" fmla="*/ 3223447 w 3225742"/>
              <a:gd name="connsiteY1" fmla="*/ 48127 h 3043990"/>
              <a:gd name="connsiteX2" fmla="*/ 3199384 w 3225742"/>
              <a:gd name="connsiteY2" fmla="*/ 252663 h 3043990"/>
              <a:gd name="connsiteX3" fmla="*/ 3187352 w 3225742"/>
              <a:gd name="connsiteY3" fmla="*/ 288758 h 3043990"/>
              <a:gd name="connsiteX4" fmla="*/ 3091100 w 3225742"/>
              <a:gd name="connsiteY4" fmla="*/ 409074 h 3043990"/>
              <a:gd name="connsiteX5" fmla="*/ 3079068 w 3225742"/>
              <a:gd name="connsiteY5" fmla="*/ 469232 h 3043990"/>
              <a:gd name="connsiteX6" fmla="*/ 3067037 w 3225742"/>
              <a:gd name="connsiteY6" fmla="*/ 505327 h 3043990"/>
              <a:gd name="connsiteX7" fmla="*/ 3042974 w 3225742"/>
              <a:gd name="connsiteY7" fmla="*/ 601579 h 3043990"/>
              <a:gd name="connsiteX8" fmla="*/ 3006879 w 3225742"/>
              <a:gd name="connsiteY8" fmla="*/ 1155032 h 3043990"/>
              <a:gd name="connsiteX9" fmla="*/ 2982816 w 3225742"/>
              <a:gd name="connsiteY9" fmla="*/ 1191127 h 3043990"/>
              <a:gd name="connsiteX10" fmla="*/ 2934689 w 3225742"/>
              <a:gd name="connsiteY10" fmla="*/ 1287379 h 3043990"/>
              <a:gd name="connsiteX11" fmla="*/ 2922658 w 3225742"/>
              <a:gd name="connsiteY11" fmla="*/ 1335505 h 3043990"/>
              <a:gd name="connsiteX12" fmla="*/ 2898595 w 3225742"/>
              <a:gd name="connsiteY12" fmla="*/ 1383632 h 3043990"/>
              <a:gd name="connsiteX13" fmla="*/ 2886563 w 3225742"/>
              <a:gd name="connsiteY13" fmla="*/ 1419727 h 3043990"/>
              <a:gd name="connsiteX14" fmla="*/ 2862500 w 3225742"/>
              <a:gd name="connsiteY14" fmla="*/ 1479884 h 3043990"/>
              <a:gd name="connsiteX15" fmla="*/ 2826405 w 3225742"/>
              <a:gd name="connsiteY15" fmla="*/ 1564105 h 3043990"/>
              <a:gd name="connsiteX16" fmla="*/ 2838437 w 3225742"/>
              <a:gd name="connsiteY16" fmla="*/ 1949116 h 3043990"/>
              <a:gd name="connsiteX17" fmla="*/ 2862500 w 3225742"/>
              <a:gd name="connsiteY17" fmla="*/ 2045369 h 3043990"/>
              <a:gd name="connsiteX18" fmla="*/ 2886563 w 3225742"/>
              <a:gd name="connsiteY18" fmla="*/ 2177716 h 3043990"/>
              <a:gd name="connsiteX19" fmla="*/ 2922658 w 3225742"/>
              <a:gd name="connsiteY19" fmla="*/ 2418348 h 3043990"/>
              <a:gd name="connsiteX20" fmla="*/ 2910626 w 3225742"/>
              <a:gd name="connsiteY20" fmla="*/ 2562727 h 3043990"/>
              <a:gd name="connsiteX21" fmla="*/ 2826405 w 3225742"/>
              <a:gd name="connsiteY21" fmla="*/ 2707105 h 3043990"/>
              <a:gd name="connsiteX22" fmla="*/ 2778279 w 3225742"/>
              <a:gd name="connsiteY22" fmla="*/ 2755232 h 3043990"/>
              <a:gd name="connsiteX23" fmla="*/ 2718121 w 3225742"/>
              <a:gd name="connsiteY23" fmla="*/ 2803358 h 3043990"/>
              <a:gd name="connsiteX24" fmla="*/ 2645931 w 3225742"/>
              <a:gd name="connsiteY24" fmla="*/ 2851484 h 3043990"/>
              <a:gd name="connsiteX25" fmla="*/ 2537647 w 3225742"/>
              <a:gd name="connsiteY25" fmla="*/ 2923674 h 3043990"/>
              <a:gd name="connsiteX26" fmla="*/ 2441395 w 3225742"/>
              <a:gd name="connsiteY26" fmla="*/ 2947737 h 3043990"/>
              <a:gd name="connsiteX27" fmla="*/ 2152637 w 3225742"/>
              <a:gd name="connsiteY27" fmla="*/ 2971800 h 3043990"/>
              <a:gd name="connsiteX28" fmla="*/ 2080447 w 3225742"/>
              <a:gd name="connsiteY28" fmla="*/ 2995863 h 3043990"/>
              <a:gd name="connsiteX29" fmla="*/ 2044352 w 3225742"/>
              <a:gd name="connsiteY29" fmla="*/ 3007895 h 3043990"/>
              <a:gd name="connsiteX30" fmla="*/ 1948100 w 3225742"/>
              <a:gd name="connsiteY30" fmla="*/ 3043990 h 3043990"/>
              <a:gd name="connsiteX31" fmla="*/ 1563089 w 3225742"/>
              <a:gd name="connsiteY31" fmla="*/ 3019927 h 3043990"/>
              <a:gd name="connsiteX32" fmla="*/ 1466837 w 3225742"/>
              <a:gd name="connsiteY32" fmla="*/ 3007895 h 3043990"/>
              <a:gd name="connsiteX33" fmla="*/ 1346521 w 3225742"/>
              <a:gd name="connsiteY33" fmla="*/ 2995863 h 3043990"/>
              <a:gd name="connsiteX34" fmla="*/ 607002 w 3225742"/>
              <a:gd name="connsiteY34" fmla="*/ 2936044 h 3043990"/>
              <a:gd name="connsiteX35" fmla="*/ 0 w 3225742"/>
              <a:gd name="connsiteY35" fmla="*/ 1320084 h 3043990"/>
              <a:gd name="connsiteX36" fmla="*/ 1005231 w 3225742"/>
              <a:gd name="connsiteY36" fmla="*/ 715964 h 3043990"/>
              <a:gd name="connsiteX37" fmla="*/ 1551058 w 3225742"/>
              <a:gd name="connsiteY37" fmla="*/ 48127 h 3043990"/>
              <a:gd name="connsiteX38" fmla="*/ 3163289 w 3225742"/>
              <a:gd name="connsiteY38" fmla="*/ 0 h 3043990"/>
              <a:gd name="connsiteX0" fmla="*/ 3163289 w 3225742"/>
              <a:gd name="connsiteY0" fmla="*/ 0 h 3043990"/>
              <a:gd name="connsiteX1" fmla="*/ 3223447 w 3225742"/>
              <a:gd name="connsiteY1" fmla="*/ 48127 h 3043990"/>
              <a:gd name="connsiteX2" fmla="*/ 3199384 w 3225742"/>
              <a:gd name="connsiteY2" fmla="*/ 252663 h 3043990"/>
              <a:gd name="connsiteX3" fmla="*/ 3187352 w 3225742"/>
              <a:gd name="connsiteY3" fmla="*/ 288758 h 3043990"/>
              <a:gd name="connsiteX4" fmla="*/ 3091100 w 3225742"/>
              <a:gd name="connsiteY4" fmla="*/ 409074 h 3043990"/>
              <a:gd name="connsiteX5" fmla="*/ 3079068 w 3225742"/>
              <a:gd name="connsiteY5" fmla="*/ 469232 h 3043990"/>
              <a:gd name="connsiteX6" fmla="*/ 3067037 w 3225742"/>
              <a:gd name="connsiteY6" fmla="*/ 505327 h 3043990"/>
              <a:gd name="connsiteX7" fmla="*/ 3042974 w 3225742"/>
              <a:gd name="connsiteY7" fmla="*/ 601579 h 3043990"/>
              <a:gd name="connsiteX8" fmla="*/ 3006879 w 3225742"/>
              <a:gd name="connsiteY8" fmla="*/ 1155032 h 3043990"/>
              <a:gd name="connsiteX9" fmla="*/ 2982816 w 3225742"/>
              <a:gd name="connsiteY9" fmla="*/ 1191127 h 3043990"/>
              <a:gd name="connsiteX10" fmla="*/ 2934689 w 3225742"/>
              <a:gd name="connsiteY10" fmla="*/ 1287379 h 3043990"/>
              <a:gd name="connsiteX11" fmla="*/ 2922658 w 3225742"/>
              <a:gd name="connsiteY11" fmla="*/ 1335505 h 3043990"/>
              <a:gd name="connsiteX12" fmla="*/ 2898595 w 3225742"/>
              <a:gd name="connsiteY12" fmla="*/ 1383632 h 3043990"/>
              <a:gd name="connsiteX13" fmla="*/ 2886563 w 3225742"/>
              <a:gd name="connsiteY13" fmla="*/ 1419727 h 3043990"/>
              <a:gd name="connsiteX14" fmla="*/ 2862500 w 3225742"/>
              <a:gd name="connsiteY14" fmla="*/ 1479884 h 3043990"/>
              <a:gd name="connsiteX15" fmla="*/ 2826405 w 3225742"/>
              <a:gd name="connsiteY15" fmla="*/ 1564105 h 3043990"/>
              <a:gd name="connsiteX16" fmla="*/ 2838437 w 3225742"/>
              <a:gd name="connsiteY16" fmla="*/ 1949116 h 3043990"/>
              <a:gd name="connsiteX17" fmla="*/ 2862500 w 3225742"/>
              <a:gd name="connsiteY17" fmla="*/ 2045369 h 3043990"/>
              <a:gd name="connsiteX18" fmla="*/ 2886563 w 3225742"/>
              <a:gd name="connsiteY18" fmla="*/ 2177716 h 3043990"/>
              <a:gd name="connsiteX19" fmla="*/ 2922658 w 3225742"/>
              <a:gd name="connsiteY19" fmla="*/ 2418348 h 3043990"/>
              <a:gd name="connsiteX20" fmla="*/ 2910626 w 3225742"/>
              <a:gd name="connsiteY20" fmla="*/ 2562727 h 3043990"/>
              <a:gd name="connsiteX21" fmla="*/ 2826405 w 3225742"/>
              <a:gd name="connsiteY21" fmla="*/ 2707105 h 3043990"/>
              <a:gd name="connsiteX22" fmla="*/ 2778279 w 3225742"/>
              <a:gd name="connsiteY22" fmla="*/ 2755232 h 3043990"/>
              <a:gd name="connsiteX23" fmla="*/ 2718121 w 3225742"/>
              <a:gd name="connsiteY23" fmla="*/ 2803358 h 3043990"/>
              <a:gd name="connsiteX24" fmla="*/ 2645931 w 3225742"/>
              <a:gd name="connsiteY24" fmla="*/ 2851484 h 3043990"/>
              <a:gd name="connsiteX25" fmla="*/ 2537647 w 3225742"/>
              <a:gd name="connsiteY25" fmla="*/ 2923674 h 3043990"/>
              <a:gd name="connsiteX26" fmla="*/ 2441395 w 3225742"/>
              <a:gd name="connsiteY26" fmla="*/ 2947737 h 3043990"/>
              <a:gd name="connsiteX27" fmla="*/ 2152637 w 3225742"/>
              <a:gd name="connsiteY27" fmla="*/ 2971800 h 3043990"/>
              <a:gd name="connsiteX28" fmla="*/ 2080447 w 3225742"/>
              <a:gd name="connsiteY28" fmla="*/ 2995863 h 3043990"/>
              <a:gd name="connsiteX29" fmla="*/ 2044352 w 3225742"/>
              <a:gd name="connsiteY29" fmla="*/ 3007895 h 3043990"/>
              <a:gd name="connsiteX30" fmla="*/ 1948100 w 3225742"/>
              <a:gd name="connsiteY30" fmla="*/ 3043990 h 3043990"/>
              <a:gd name="connsiteX31" fmla="*/ 1563089 w 3225742"/>
              <a:gd name="connsiteY31" fmla="*/ 3019927 h 3043990"/>
              <a:gd name="connsiteX32" fmla="*/ 1466837 w 3225742"/>
              <a:gd name="connsiteY32" fmla="*/ 3007895 h 3043990"/>
              <a:gd name="connsiteX33" fmla="*/ 1346521 w 3225742"/>
              <a:gd name="connsiteY33" fmla="*/ 2995863 h 3043990"/>
              <a:gd name="connsiteX34" fmla="*/ 607002 w 3225742"/>
              <a:gd name="connsiteY34" fmla="*/ 2936044 h 3043990"/>
              <a:gd name="connsiteX35" fmla="*/ 0 w 3225742"/>
              <a:gd name="connsiteY35" fmla="*/ 1320084 h 3043990"/>
              <a:gd name="connsiteX36" fmla="*/ 927958 w 3225742"/>
              <a:gd name="connsiteY36" fmla="*/ 748161 h 3043990"/>
              <a:gd name="connsiteX37" fmla="*/ 1551058 w 3225742"/>
              <a:gd name="connsiteY37" fmla="*/ 48127 h 3043990"/>
              <a:gd name="connsiteX38" fmla="*/ 3163289 w 3225742"/>
              <a:gd name="connsiteY38" fmla="*/ 0 h 3043990"/>
              <a:gd name="connsiteX0" fmla="*/ 3163289 w 3225742"/>
              <a:gd name="connsiteY0" fmla="*/ 0 h 3114824"/>
              <a:gd name="connsiteX1" fmla="*/ 3223447 w 3225742"/>
              <a:gd name="connsiteY1" fmla="*/ 48127 h 3114824"/>
              <a:gd name="connsiteX2" fmla="*/ 3199384 w 3225742"/>
              <a:gd name="connsiteY2" fmla="*/ 252663 h 3114824"/>
              <a:gd name="connsiteX3" fmla="*/ 3187352 w 3225742"/>
              <a:gd name="connsiteY3" fmla="*/ 288758 h 3114824"/>
              <a:gd name="connsiteX4" fmla="*/ 3091100 w 3225742"/>
              <a:gd name="connsiteY4" fmla="*/ 409074 h 3114824"/>
              <a:gd name="connsiteX5" fmla="*/ 3079068 w 3225742"/>
              <a:gd name="connsiteY5" fmla="*/ 469232 h 3114824"/>
              <a:gd name="connsiteX6" fmla="*/ 3067037 w 3225742"/>
              <a:gd name="connsiteY6" fmla="*/ 505327 h 3114824"/>
              <a:gd name="connsiteX7" fmla="*/ 3042974 w 3225742"/>
              <a:gd name="connsiteY7" fmla="*/ 601579 h 3114824"/>
              <a:gd name="connsiteX8" fmla="*/ 3006879 w 3225742"/>
              <a:gd name="connsiteY8" fmla="*/ 1155032 h 3114824"/>
              <a:gd name="connsiteX9" fmla="*/ 2982816 w 3225742"/>
              <a:gd name="connsiteY9" fmla="*/ 1191127 h 3114824"/>
              <a:gd name="connsiteX10" fmla="*/ 2934689 w 3225742"/>
              <a:gd name="connsiteY10" fmla="*/ 1287379 h 3114824"/>
              <a:gd name="connsiteX11" fmla="*/ 2922658 w 3225742"/>
              <a:gd name="connsiteY11" fmla="*/ 1335505 h 3114824"/>
              <a:gd name="connsiteX12" fmla="*/ 2898595 w 3225742"/>
              <a:gd name="connsiteY12" fmla="*/ 1383632 h 3114824"/>
              <a:gd name="connsiteX13" fmla="*/ 2886563 w 3225742"/>
              <a:gd name="connsiteY13" fmla="*/ 1419727 h 3114824"/>
              <a:gd name="connsiteX14" fmla="*/ 2862500 w 3225742"/>
              <a:gd name="connsiteY14" fmla="*/ 1479884 h 3114824"/>
              <a:gd name="connsiteX15" fmla="*/ 2826405 w 3225742"/>
              <a:gd name="connsiteY15" fmla="*/ 1564105 h 3114824"/>
              <a:gd name="connsiteX16" fmla="*/ 2838437 w 3225742"/>
              <a:gd name="connsiteY16" fmla="*/ 1949116 h 3114824"/>
              <a:gd name="connsiteX17" fmla="*/ 2862500 w 3225742"/>
              <a:gd name="connsiteY17" fmla="*/ 2045369 h 3114824"/>
              <a:gd name="connsiteX18" fmla="*/ 2886563 w 3225742"/>
              <a:gd name="connsiteY18" fmla="*/ 2177716 h 3114824"/>
              <a:gd name="connsiteX19" fmla="*/ 2922658 w 3225742"/>
              <a:gd name="connsiteY19" fmla="*/ 2418348 h 3114824"/>
              <a:gd name="connsiteX20" fmla="*/ 2910626 w 3225742"/>
              <a:gd name="connsiteY20" fmla="*/ 2562727 h 3114824"/>
              <a:gd name="connsiteX21" fmla="*/ 2826405 w 3225742"/>
              <a:gd name="connsiteY21" fmla="*/ 2707105 h 3114824"/>
              <a:gd name="connsiteX22" fmla="*/ 2778279 w 3225742"/>
              <a:gd name="connsiteY22" fmla="*/ 2755232 h 3114824"/>
              <a:gd name="connsiteX23" fmla="*/ 2718121 w 3225742"/>
              <a:gd name="connsiteY23" fmla="*/ 2803358 h 3114824"/>
              <a:gd name="connsiteX24" fmla="*/ 2645931 w 3225742"/>
              <a:gd name="connsiteY24" fmla="*/ 2851484 h 3114824"/>
              <a:gd name="connsiteX25" fmla="*/ 2537647 w 3225742"/>
              <a:gd name="connsiteY25" fmla="*/ 2923674 h 3114824"/>
              <a:gd name="connsiteX26" fmla="*/ 2441395 w 3225742"/>
              <a:gd name="connsiteY26" fmla="*/ 2947737 h 3114824"/>
              <a:gd name="connsiteX27" fmla="*/ 2152637 w 3225742"/>
              <a:gd name="connsiteY27" fmla="*/ 2971800 h 3114824"/>
              <a:gd name="connsiteX28" fmla="*/ 2080447 w 3225742"/>
              <a:gd name="connsiteY28" fmla="*/ 2995863 h 3114824"/>
              <a:gd name="connsiteX29" fmla="*/ 2044352 w 3225742"/>
              <a:gd name="connsiteY29" fmla="*/ 3007895 h 3114824"/>
              <a:gd name="connsiteX30" fmla="*/ 1948100 w 3225742"/>
              <a:gd name="connsiteY30" fmla="*/ 3114824 h 3114824"/>
              <a:gd name="connsiteX31" fmla="*/ 1563089 w 3225742"/>
              <a:gd name="connsiteY31" fmla="*/ 3019927 h 3114824"/>
              <a:gd name="connsiteX32" fmla="*/ 1466837 w 3225742"/>
              <a:gd name="connsiteY32" fmla="*/ 3007895 h 3114824"/>
              <a:gd name="connsiteX33" fmla="*/ 1346521 w 3225742"/>
              <a:gd name="connsiteY33" fmla="*/ 2995863 h 3114824"/>
              <a:gd name="connsiteX34" fmla="*/ 607002 w 3225742"/>
              <a:gd name="connsiteY34" fmla="*/ 2936044 h 3114824"/>
              <a:gd name="connsiteX35" fmla="*/ 0 w 3225742"/>
              <a:gd name="connsiteY35" fmla="*/ 1320084 h 3114824"/>
              <a:gd name="connsiteX36" fmla="*/ 927958 w 3225742"/>
              <a:gd name="connsiteY36" fmla="*/ 748161 h 3114824"/>
              <a:gd name="connsiteX37" fmla="*/ 1551058 w 3225742"/>
              <a:gd name="connsiteY37" fmla="*/ 48127 h 3114824"/>
              <a:gd name="connsiteX38" fmla="*/ 3163289 w 3225742"/>
              <a:gd name="connsiteY38" fmla="*/ 0 h 3114824"/>
              <a:gd name="connsiteX0" fmla="*/ 3163289 w 3225742"/>
              <a:gd name="connsiteY0" fmla="*/ 0 h 3114824"/>
              <a:gd name="connsiteX1" fmla="*/ 3223447 w 3225742"/>
              <a:gd name="connsiteY1" fmla="*/ 48127 h 3114824"/>
              <a:gd name="connsiteX2" fmla="*/ 3199384 w 3225742"/>
              <a:gd name="connsiteY2" fmla="*/ 252663 h 3114824"/>
              <a:gd name="connsiteX3" fmla="*/ 3187352 w 3225742"/>
              <a:gd name="connsiteY3" fmla="*/ 288758 h 3114824"/>
              <a:gd name="connsiteX4" fmla="*/ 3091100 w 3225742"/>
              <a:gd name="connsiteY4" fmla="*/ 409074 h 3114824"/>
              <a:gd name="connsiteX5" fmla="*/ 3079068 w 3225742"/>
              <a:gd name="connsiteY5" fmla="*/ 469232 h 3114824"/>
              <a:gd name="connsiteX6" fmla="*/ 3067037 w 3225742"/>
              <a:gd name="connsiteY6" fmla="*/ 505327 h 3114824"/>
              <a:gd name="connsiteX7" fmla="*/ 3042974 w 3225742"/>
              <a:gd name="connsiteY7" fmla="*/ 601579 h 3114824"/>
              <a:gd name="connsiteX8" fmla="*/ 3006879 w 3225742"/>
              <a:gd name="connsiteY8" fmla="*/ 1155032 h 3114824"/>
              <a:gd name="connsiteX9" fmla="*/ 2982816 w 3225742"/>
              <a:gd name="connsiteY9" fmla="*/ 1191127 h 3114824"/>
              <a:gd name="connsiteX10" fmla="*/ 2934689 w 3225742"/>
              <a:gd name="connsiteY10" fmla="*/ 1287379 h 3114824"/>
              <a:gd name="connsiteX11" fmla="*/ 2922658 w 3225742"/>
              <a:gd name="connsiteY11" fmla="*/ 1335505 h 3114824"/>
              <a:gd name="connsiteX12" fmla="*/ 2898595 w 3225742"/>
              <a:gd name="connsiteY12" fmla="*/ 1383632 h 3114824"/>
              <a:gd name="connsiteX13" fmla="*/ 2886563 w 3225742"/>
              <a:gd name="connsiteY13" fmla="*/ 1419727 h 3114824"/>
              <a:gd name="connsiteX14" fmla="*/ 2862500 w 3225742"/>
              <a:gd name="connsiteY14" fmla="*/ 1479884 h 3114824"/>
              <a:gd name="connsiteX15" fmla="*/ 2826405 w 3225742"/>
              <a:gd name="connsiteY15" fmla="*/ 1564105 h 3114824"/>
              <a:gd name="connsiteX16" fmla="*/ 2838437 w 3225742"/>
              <a:gd name="connsiteY16" fmla="*/ 1949116 h 3114824"/>
              <a:gd name="connsiteX17" fmla="*/ 2862500 w 3225742"/>
              <a:gd name="connsiteY17" fmla="*/ 2045369 h 3114824"/>
              <a:gd name="connsiteX18" fmla="*/ 2886563 w 3225742"/>
              <a:gd name="connsiteY18" fmla="*/ 2177716 h 3114824"/>
              <a:gd name="connsiteX19" fmla="*/ 2922658 w 3225742"/>
              <a:gd name="connsiteY19" fmla="*/ 2418348 h 3114824"/>
              <a:gd name="connsiteX20" fmla="*/ 2910626 w 3225742"/>
              <a:gd name="connsiteY20" fmla="*/ 2562727 h 3114824"/>
              <a:gd name="connsiteX21" fmla="*/ 2826405 w 3225742"/>
              <a:gd name="connsiteY21" fmla="*/ 2707105 h 3114824"/>
              <a:gd name="connsiteX22" fmla="*/ 2778279 w 3225742"/>
              <a:gd name="connsiteY22" fmla="*/ 2755232 h 3114824"/>
              <a:gd name="connsiteX23" fmla="*/ 2718121 w 3225742"/>
              <a:gd name="connsiteY23" fmla="*/ 2803358 h 3114824"/>
              <a:gd name="connsiteX24" fmla="*/ 2645931 w 3225742"/>
              <a:gd name="connsiteY24" fmla="*/ 2851484 h 3114824"/>
              <a:gd name="connsiteX25" fmla="*/ 2537647 w 3225742"/>
              <a:gd name="connsiteY25" fmla="*/ 2923674 h 3114824"/>
              <a:gd name="connsiteX26" fmla="*/ 2441395 w 3225742"/>
              <a:gd name="connsiteY26" fmla="*/ 2947737 h 3114824"/>
              <a:gd name="connsiteX27" fmla="*/ 2152637 w 3225742"/>
              <a:gd name="connsiteY27" fmla="*/ 2971800 h 3114824"/>
              <a:gd name="connsiteX28" fmla="*/ 2080447 w 3225742"/>
              <a:gd name="connsiteY28" fmla="*/ 2995863 h 3114824"/>
              <a:gd name="connsiteX29" fmla="*/ 2044352 w 3225742"/>
              <a:gd name="connsiteY29" fmla="*/ 3007895 h 3114824"/>
              <a:gd name="connsiteX30" fmla="*/ 1948100 w 3225742"/>
              <a:gd name="connsiteY30" fmla="*/ 3114824 h 3114824"/>
              <a:gd name="connsiteX31" fmla="*/ 1466837 w 3225742"/>
              <a:gd name="connsiteY31" fmla="*/ 3007895 h 3114824"/>
              <a:gd name="connsiteX32" fmla="*/ 1346521 w 3225742"/>
              <a:gd name="connsiteY32" fmla="*/ 2995863 h 3114824"/>
              <a:gd name="connsiteX33" fmla="*/ 607002 w 3225742"/>
              <a:gd name="connsiteY33" fmla="*/ 2936044 h 3114824"/>
              <a:gd name="connsiteX34" fmla="*/ 0 w 3225742"/>
              <a:gd name="connsiteY34" fmla="*/ 1320084 h 3114824"/>
              <a:gd name="connsiteX35" fmla="*/ 927958 w 3225742"/>
              <a:gd name="connsiteY35" fmla="*/ 748161 h 3114824"/>
              <a:gd name="connsiteX36" fmla="*/ 1551058 w 3225742"/>
              <a:gd name="connsiteY36" fmla="*/ 48127 h 3114824"/>
              <a:gd name="connsiteX37" fmla="*/ 3163289 w 3225742"/>
              <a:gd name="connsiteY37" fmla="*/ 0 h 3114824"/>
              <a:gd name="connsiteX0" fmla="*/ 3163289 w 3225742"/>
              <a:gd name="connsiteY0" fmla="*/ 0 h 3114857"/>
              <a:gd name="connsiteX1" fmla="*/ 3223447 w 3225742"/>
              <a:gd name="connsiteY1" fmla="*/ 48127 h 3114857"/>
              <a:gd name="connsiteX2" fmla="*/ 3199384 w 3225742"/>
              <a:gd name="connsiteY2" fmla="*/ 252663 h 3114857"/>
              <a:gd name="connsiteX3" fmla="*/ 3187352 w 3225742"/>
              <a:gd name="connsiteY3" fmla="*/ 288758 h 3114857"/>
              <a:gd name="connsiteX4" fmla="*/ 3091100 w 3225742"/>
              <a:gd name="connsiteY4" fmla="*/ 409074 h 3114857"/>
              <a:gd name="connsiteX5" fmla="*/ 3079068 w 3225742"/>
              <a:gd name="connsiteY5" fmla="*/ 469232 h 3114857"/>
              <a:gd name="connsiteX6" fmla="*/ 3067037 w 3225742"/>
              <a:gd name="connsiteY6" fmla="*/ 505327 h 3114857"/>
              <a:gd name="connsiteX7" fmla="*/ 3042974 w 3225742"/>
              <a:gd name="connsiteY7" fmla="*/ 601579 h 3114857"/>
              <a:gd name="connsiteX8" fmla="*/ 3006879 w 3225742"/>
              <a:gd name="connsiteY8" fmla="*/ 1155032 h 3114857"/>
              <a:gd name="connsiteX9" fmla="*/ 2982816 w 3225742"/>
              <a:gd name="connsiteY9" fmla="*/ 1191127 h 3114857"/>
              <a:gd name="connsiteX10" fmla="*/ 2934689 w 3225742"/>
              <a:gd name="connsiteY10" fmla="*/ 1287379 h 3114857"/>
              <a:gd name="connsiteX11" fmla="*/ 2922658 w 3225742"/>
              <a:gd name="connsiteY11" fmla="*/ 1335505 h 3114857"/>
              <a:gd name="connsiteX12" fmla="*/ 2898595 w 3225742"/>
              <a:gd name="connsiteY12" fmla="*/ 1383632 h 3114857"/>
              <a:gd name="connsiteX13" fmla="*/ 2886563 w 3225742"/>
              <a:gd name="connsiteY13" fmla="*/ 1419727 h 3114857"/>
              <a:gd name="connsiteX14" fmla="*/ 2862500 w 3225742"/>
              <a:gd name="connsiteY14" fmla="*/ 1479884 h 3114857"/>
              <a:gd name="connsiteX15" fmla="*/ 2826405 w 3225742"/>
              <a:gd name="connsiteY15" fmla="*/ 1564105 h 3114857"/>
              <a:gd name="connsiteX16" fmla="*/ 2838437 w 3225742"/>
              <a:gd name="connsiteY16" fmla="*/ 1949116 h 3114857"/>
              <a:gd name="connsiteX17" fmla="*/ 2862500 w 3225742"/>
              <a:gd name="connsiteY17" fmla="*/ 2045369 h 3114857"/>
              <a:gd name="connsiteX18" fmla="*/ 2886563 w 3225742"/>
              <a:gd name="connsiteY18" fmla="*/ 2177716 h 3114857"/>
              <a:gd name="connsiteX19" fmla="*/ 2922658 w 3225742"/>
              <a:gd name="connsiteY19" fmla="*/ 2418348 h 3114857"/>
              <a:gd name="connsiteX20" fmla="*/ 2910626 w 3225742"/>
              <a:gd name="connsiteY20" fmla="*/ 2562727 h 3114857"/>
              <a:gd name="connsiteX21" fmla="*/ 2826405 w 3225742"/>
              <a:gd name="connsiteY21" fmla="*/ 2707105 h 3114857"/>
              <a:gd name="connsiteX22" fmla="*/ 2778279 w 3225742"/>
              <a:gd name="connsiteY22" fmla="*/ 2755232 h 3114857"/>
              <a:gd name="connsiteX23" fmla="*/ 2718121 w 3225742"/>
              <a:gd name="connsiteY23" fmla="*/ 2803358 h 3114857"/>
              <a:gd name="connsiteX24" fmla="*/ 2645931 w 3225742"/>
              <a:gd name="connsiteY24" fmla="*/ 2851484 h 3114857"/>
              <a:gd name="connsiteX25" fmla="*/ 2537647 w 3225742"/>
              <a:gd name="connsiteY25" fmla="*/ 2923674 h 3114857"/>
              <a:gd name="connsiteX26" fmla="*/ 2441395 w 3225742"/>
              <a:gd name="connsiteY26" fmla="*/ 2947737 h 3114857"/>
              <a:gd name="connsiteX27" fmla="*/ 2152637 w 3225742"/>
              <a:gd name="connsiteY27" fmla="*/ 2971800 h 3114857"/>
              <a:gd name="connsiteX28" fmla="*/ 2080447 w 3225742"/>
              <a:gd name="connsiteY28" fmla="*/ 2995863 h 3114857"/>
              <a:gd name="connsiteX29" fmla="*/ 2044352 w 3225742"/>
              <a:gd name="connsiteY29" fmla="*/ 3007895 h 3114857"/>
              <a:gd name="connsiteX30" fmla="*/ 1948100 w 3225742"/>
              <a:gd name="connsiteY30" fmla="*/ 3114824 h 3114857"/>
              <a:gd name="connsiteX31" fmla="*/ 1346521 w 3225742"/>
              <a:gd name="connsiteY31" fmla="*/ 2995863 h 3114857"/>
              <a:gd name="connsiteX32" fmla="*/ 607002 w 3225742"/>
              <a:gd name="connsiteY32" fmla="*/ 2936044 h 3114857"/>
              <a:gd name="connsiteX33" fmla="*/ 0 w 3225742"/>
              <a:gd name="connsiteY33" fmla="*/ 1320084 h 3114857"/>
              <a:gd name="connsiteX34" fmla="*/ 927958 w 3225742"/>
              <a:gd name="connsiteY34" fmla="*/ 748161 h 3114857"/>
              <a:gd name="connsiteX35" fmla="*/ 1551058 w 3225742"/>
              <a:gd name="connsiteY35" fmla="*/ 48127 h 3114857"/>
              <a:gd name="connsiteX36" fmla="*/ 3163289 w 3225742"/>
              <a:gd name="connsiteY36" fmla="*/ 0 h 3114857"/>
              <a:gd name="connsiteX0" fmla="*/ 3163289 w 3225742"/>
              <a:gd name="connsiteY0" fmla="*/ 0 h 3114824"/>
              <a:gd name="connsiteX1" fmla="*/ 3223447 w 3225742"/>
              <a:gd name="connsiteY1" fmla="*/ 48127 h 3114824"/>
              <a:gd name="connsiteX2" fmla="*/ 3199384 w 3225742"/>
              <a:gd name="connsiteY2" fmla="*/ 252663 h 3114824"/>
              <a:gd name="connsiteX3" fmla="*/ 3187352 w 3225742"/>
              <a:gd name="connsiteY3" fmla="*/ 288758 h 3114824"/>
              <a:gd name="connsiteX4" fmla="*/ 3091100 w 3225742"/>
              <a:gd name="connsiteY4" fmla="*/ 409074 h 3114824"/>
              <a:gd name="connsiteX5" fmla="*/ 3079068 w 3225742"/>
              <a:gd name="connsiteY5" fmla="*/ 469232 h 3114824"/>
              <a:gd name="connsiteX6" fmla="*/ 3067037 w 3225742"/>
              <a:gd name="connsiteY6" fmla="*/ 505327 h 3114824"/>
              <a:gd name="connsiteX7" fmla="*/ 3042974 w 3225742"/>
              <a:gd name="connsiteY7" fmla="*/ 601579 h 3114824"/>
              <a:gd name="connsiteX8" fmla="*/ 3006879 w 3225742"/>
              <a:gd name="connsiteY8" fmla="*/ 1155032 h 3114824"/>
              <a:gd name="connsiteX9" fmla="*/ 2982816 w 3225742"/>
              <a:gd name="connsiteY9" fmla="*/ 1191127 h 3114824"/>
              <a:gd name="connsiteX10" fmla="*/ 2934689 w 3225742"/>
              <a:gd name="connsiteY10" fmla="*/ 1287379 h 3114824"/>
              <a:gd name="connsiteX11" fmla="*/ 2922658 w 3225742"/>
              <a:gd name="connsiteY11" fmla="*/ 1335505 h 3114824"/>
              <a:gd name="connsiteX12" fmla="*/ 2898595 w 3225742"/>
              <a:gd name="connsiteY12" fmla="*/ 1383632 h 3114824"/>
              <a:gd name="connsiteX13" fmla="*/ 2886563 w 3225742"/>
              <a:gd name="connsiteY13" fmla="*/ 1419727 h 3114824"/>
              <a:gd name="connsiteX14" fmla="*/ 2862500 w 3225742"/>
              <a:gd name="connsiteY14" fmla="*/ 1479884 h 3114824"/>
              <a:gd name="connsiteX15" fmla="*/ 2826405 w 3225742"/>
              <a:gd name="connsiteY15" fmla="*/ 1564105 h 3114824"/>
              <a:gd name="connsiteX16" fmla="*/ 2838437 w 3225742"/>
              <a:gd name="connsiteY16" fmla="*/ 1949116 h 3114824"/>
              <a:gd name="connsiteX17" fmla="*/ 2862500 w 3225742"/>
              <a:gd name="connsiteY17" fmla="*/ 2045369 h 3114824"/>
              <a:gd name="connsiteX18" fmla="*/ 2886563 w 3225742"/>
              <a:gd name="connsiteY18" fmla="*/ 2177716 h 3114824"/>
              <a:gd name="connsiteX19" fmla="*/ 2922658 w 3225742"/>
              <a:gd name="connsiteY19" fmla="*/ 2418348 h 3114824"/>
              <a:gd name="connsiteX20" fmla="*/ 2910626 w 3225742"/>
              <a:gd name="connsiteY20" fmla="*/ 2562727 h 3114824"/>
              <a:gd name="connsiteX21" fmla="*/ 2826405 w 3225742"/>
              <a:gd name="connsiteY21" fmla="*/ 2707105 h 3114824"/>
              <a:gd name="connsiteX22" fmla="*/ 2778279 w 3225742"/>
              <a:gd name="connsiteY22" fmla="*/ 2755232 h 3114824"/>
              <a:gd name="connsiteX23" fmla="*/ 2718121 w 3225742"/>
              <a:gd name="connsiteY23" fmla="*/ 2803358 h 3114824"/>
              <a:gd name="connsiteX24" fmla="*/ 2645931 w 3225742"/>
              <a:gd name="connsiteY24" fmla="*/ 2851484 h 3114824"/>
              <a:gd name="connsiteX25" fmla="*/ 2537647 w 3225742"/>
              <a:gd name="connsiteY25" fmla="*/ 2923674 h 3114824"/>
              <a:gd name="connsiteX26" fmla="*/ 2441395 w 3225742"/>
              <a:gd name="connsiteY26" fmla="*/ 2947737 h 3114824"/>
              <a:gd name="connsiteX27" fmla="*/ 2152637 w 3225742"/>
              <a:gd name="connsiteY27" fmla="*/ 2971800 h 3114824"/>
              <a:gd name="connsiteX28" fmla="*/ 2080447 w 3225742"/>
              <a:gd name="connsiteY28" fmla="*/ 2995863 h 3114824"/>
              <a:gd name="connsiteX29" fmla="*/ 1948100 w 3225742"/>
              <a:gd name="connsiteY29" fmla="*/ 3114824 h 3114824"/>
              <a:gd name="connsiteX30" fmla="*/ 1346521 w 3225742"/>
              <a:gd name="connsiteY30" fmla="*/ 2995863 h 3114824"/>
              <a:gd name="connsiteX31" fmla="*/ 607002 w 3225742"/>
              <a:gd name="connsiteY31" fmla="*/ 2936044 h 3114824"/>
              <a:gd name="connsiteX32" fmla="*/ 0 w 3225742"/>
              <a:gd name="connsiteY32" fmla="*/ 1320084 h 3114824"/>
              <a:gd name="connsiteX33" fmla="*/ 927958 w 3225742"/>
              <a:gd name="connsiteY33" fmla="*/ 748161 h 3114824"/>
              <a:gd name="connsiteX34" fmla="*/ 1551058 w 3225742"/>
              <a:gd name="connsiteY34" fmla="*/ 48127 h 3114824"/>
              <a:gd name="connsiteX35" fmla="*/ 3163289 w 3225742"/>
              <a:gd name="connsiteY35" fmla="*/ 0 h 3114824"/>
              <a:gd name="connsiteX0" fmla="*/ 3163289 w 3225742"/>
              <a:gd name="connsiteY0" fmla="*/ 0 h 3114824"/>
              <a:gd name="connsiteX1" fmla="*/ 3223447 w 3225742"/>
              <a:gd name="connsiteY1" fmla="*/ 48127 h 3114824"/>
              <a:gd name="connsiteX2" fmla="*/ 3199384 w 3225742"/>
              <a:gd name="connsiteY2" fmla="*/ 252663 h 3114824"/>
              <a:gd name="connsiteX3" fmla="*/ 3187352 w 3225742"/>
              <a:gd name="connsiteY3" fmla="*/ 288758 h 3114824"/>
              <a:gd name="connsiteX4" fmla="*/ 3091100 w 3225742"/>
              <a:gd name="connsiteY4" fmla="*/ 409074 h 3114824"/>
              <a:gd name="connsiteX5" fmla="*/ 3079068 w 3225742"/>
              <a:gd name="connsiteY5" fmla="*/ 469232 h 3114824"/>
              <a:gd name="connsiteX6" fmla="*/ 3067037 w 3225742"/>
              <a:gd name="connsiteY6" fmla="*/ 505327 h 3114824"/>
              <a:gd name="connsiteX7" fmla="*/ 3042974 w 3225742"/>
              <a:gd name="connsiteY7" fmla="*/ 601579 h 3114824"/>
              <a:gd name="connsiteX8" fmla="*/ 3006879 w 3225742"/>
              <a:gd name="connsiteY8" fmla="*/ 1155032 h 3114824"/>
              <a:gd name="connsiteX9" fmla="*/ 2982816 w 3225742"/>
              <a:gd name="connsiteY9" fmla="*/ 1191127 h 3114824"/>
              <a:gd name="connsiteX10" fmla="*/ 2934689 w 3225742"/>
              <a:gd name="connsiteY10" fmla="*/ 1287379 h 3114824"/>
              <a:gd name="connsiteX11" fmla="*/ 2922658 w 3225742"/>
              <a:gd name="connsiteY11" fmla="*/ 1335505 h 3114824"/>
              <a:gd name="connsiteX12" fmla="*/ 2898595 w 3225742"/>
              <a:gd name="connsiteY12" fmla="*/ 1383632 h 3114824"/>
              <a:gd name="connsiteX13" fmla="*/ 2886563 w 3225742"/>
              <a:gd name="connsiteY13" fmla="*/ 1419727 h 3114824"/>
              <a:gd name="connsiteX14" fmla="*/ 2862500 w 3225742"/>
              <a:gd name="connsiteY14" fmla="*/ 1479884 h 3114824"/>
              <a:gd name="connsiteX15" fmla="*/ 2826405 w 3225742"/>
              <a:gd name="connsiteY15" fmla="*/ 1564105 h 3114824"/>
              <a:gd name="connsiteX16" fmla="*/ 2838437 w 3225742"/>
              <a:gd name="connsiteY16" fmla="*/ 1949116 h 3114824"/>
              <a:gd name="connsiteX17" fmla="*/ 2862500 w 3225742"/>
              <a:gd name="connsiteY17" fmla="*/ 2045369 h 3114824"/>
              <a:gd name="connsiteX18" fmla="*/ 2886563 w 3225742"/>
              <a:gd name="connsiteY18" fmla="*/ 2177716 h 3114824"/>
              <a:gd name="connsiteX19" fmla="*/ 2922658 w 3225742"/>
              <a:gd name="connsiteY19" fmla="*/ 2418348 h 3114824"/>
              <a:gd name="connsiteX20" fmla="*/ 2910626 w 3225742"/>
              <a:gd name="connsiteY20" fmla="*/ 2562727 h 3114824"/>
              <a:gd name="connsiteX21" fmla="*/ 2826405 w 3225742"/>
              <a:gd name="connsiteY21" fmla="*/ 2707105 h 3114824"/>
              <a:gd name="connsiteX22" fmla="*/ 2778279 w 3225742"/>
              <a:gd name="connsiteY22" fmla="*/ 2755232 h 3114824"/>
              <a:gd name="connsiteX23" fmla="*/ 2718121 w 3225742"/>
              <a:gd name="connsiteY23" fmla="*/ 2803358 h 3114824"/>
              <a:gd name="connsiteX24" fmla="*/ 2645931 w 3225742"/>
              <a:gd name="connsiteY24" fmla="*/ 2851484 h 3114824"/>
              <a:gd name="connsiteX25" fmla="*/ 2537647 w 3225742"/>
              <a:gd name="connsiteY25" fmla="*/ 2923674 h 3114824"/>
              <a:gd name="connsiteX26" fmla="*/ 2441395 w 3225742"/>
              <a:gd name="connsiteY26" fmla="*/ 2947737 h 3114824"/>
              <a:gd name="connsiteX27" fmla="*/ 2152637 w 3225742"/>
              <a:gd name="connsiteY27" fmla="*/ 2971800 h 3114824"/>
              <a:gd name="connsiteX28" fmla="*/ 1948100 w 3225742"/>
              <a:gd name="connsiteY28" fmla="*/ 3114824 h 3114824"/>
              <a:gd name="connsiteX29" fmla="*/ 1346521 w 3225742"/>
              <a:gd name="connsiteY29" fmla="*/ 2995863 h 3114824"/>
              <a:gd name="connsiteX30" fmla="*/ 607002 w 3225742"/>
              <a:gd name="connsiteY30" fmla="*/ 2936044 h 3114824"/>
              <a:gd name="connsiteX31" fmla="*/ 0 w 3225742"/>
              <a:gd name="connsiteY31" fmla="*/ 1320084 h 3114824"/>
              <a:gd name="connsiteX32" fmla="*/ 927958 w 3225742"/>
              <a:gd name="connsiteY32" fmla="*/ 748161 h 3114824"/>
              <a:gd name="connsiteX33" fmla="*/ 1551058 w 3225742"/>
              <a:gd name="connsiteY33" fmla="*/ 48127 h 3114824"/>
              <a:gd name="connsiteX34" fmla="*/ 3163289 w 3225742"/>
              <a:gd name="connsiteY34" fmla="*/ 0 h 3114824"/>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2500 w 3225742"/>
              <a:gd name="connsiteY14" fmla="*/ 1479884 h 3115292"/>
              <a:gd name="connsiteX15" fmla="*/ 2826405 w 3225742"/>
              <a:gd name="connsiteY15" fmla="*/ 1564105 h 3115292"/>
              <a:gd name="connsiteX16" fmla="*/ 2838437 w 3225742"/>
              <a:gd name="connsiteY16" fmla="*/ 1949116 h 3115292"/>
              <a:gd name="connsiteX17" fmla="*/ 2862500 w 3225742"/>
              <a:gd name="connsiteY17" fmla="*/ 2045369 h 3115292"/>
              <a:gd name="connsiteX18" fmla="*/ 2886563 w 3225742"/>
              <a:gd name="connsiteY18" fmla="*/ 2177716 h 3115292"/>
              <a:gd name="connsiteX19" fmla="*/ 2922658 w 3225742"/>
              <a:gd name="connsiteY19" fmla="*/ 2418348 h 3115292"/>
              <a:gd name="connsiteX20" fmla="*/ 2910626 w 3225742"/>
              <a:gd name="connsiteY20" fmla="*/ 2562727 h 3115292"/>
              <a:gd name="connsiteX21" fmla="*/ 2826405 w 3225742"/>
              <a:gd name="connsiteY21" fmla="*/ 2707105 h 3115292"/>
              <a:gd name="connsiteX22" fmla="*/ 2778279 w 3225742"/>
              <a:gd name="connsiteY22" fmla="*/ 2755232 h 3115292"/>
              <a:gd name="connsiteX23" fmla="*/ 2718121 w 3225742"/>
              <a:gd name="connsiteY23" fmla="*/ 2803358 h 3115292"/>
              <a:gd name="connsiteX24" fmla="*/ 2645931 w 3225742"/>
              <a:gd name="connsiteY24" fmla="*/ 2851484 h 3115292"/>
              <a:gd name="connsiteX25" fmla="*/ 2537647 w 3225742"/>
              <a:gd name="connsiteY25" fmla="*/ 2923674 h 3115292"/>
              <a:gd name="connsiteX26" fmla="*/ 2441395 w 3225742"/>
              <a:gd name="connsiteY26" fmla="*/ 2947737 h 3115292"/>
              <a:gd name="connsiteX27" fmla="*/ 1948100 w 3225742"/>
              <a:gd name="connsiteY27" fmla="*/ 3114824 h 3115292"/>
              <a:gd name="connsiteX28" fmla="*/ 1346521 w 3225742"/>
              <a:gd name="connsiteY28" fmla="*/ 2995863 h 3115292"/>
              <a:gd name="connsiteX29" fmla="*/ 607002 w 3225742"/>
              <a:gd name="connsiteY29" fmla="*/ 2936044 h 3115292"/>
              <a:gd name="connsiteX30" fmla="*/ 0 w 3225742"/>
              <a:gd name="connsiteY30" fmla="*/ 1320084 h 3115292"/>
              <a:gd name="connsiteX31" fmla="*/ 927958 w 3225742"/>
              <a:gd name="connsiteY31" fmla="*/ 748161 h 3115292"/>
              <a:gd name="connsiteX32" fmla="*/ 1551058 w 3225742"/>
              <a:gd name="connsiteY32" fmla="*/ 48127 h 3115292"/>
              <a:gd name="connsiteX33" fmla="*/ 3163289 w 3225742"/>
              <a:gd name="connsiteY33"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2500 w 3225742"/>
              <a:gd name="connsiteY14" fmla="*/ 1479884 h 3115292"/>
              <a:gd name="connsiteX15" fmla="*/ 2826405 w 3225742"/>
              <a:gd name="connsiteY15" fmla="*/ 1564105 h 3115292"/>
              <a:gd name="connsiteX16" fmla="*/ 2838437 w 3225742"/>
              <a:gd name="connsiteY16" fmla="*/ 1949116 h 3115292"/>
              <a:gd name="connsiteX17" fmla="*/ 2862500 w 3225742"/>
              <a:gd name="connsiteY17" fmla="*/ 2045369 h 3115292"/>
              <a:gd name="connsiteX18" fmla="*/ 2886563 w 3225742"/>
              <a:gd name="connsiteY18" fmla="*/ 2177716 h 3115292"/>
              <a:gd name="connsiteX19" fmla="*/ 2922658 w 3225742"/>
              <a:gd name="connsiteY19" fmla="*/ 2418348 h 3115292"/>
              <a:gd name="connsiteX20" fmla="*/ 2910626 w 3225742"/>
              <a:gd name="connsiteY20" fmla="*/ 2562727 h 3115292"/>
              <a:gd name="connsiteX21" fmla="*/ 2826405 w 3225742"/>
              <a:gd name="connsiteY21" fmla="*/ 2707105 h 3115292"/>
              <a:gd name="connsiteX22" fmla="*/ 2778279 w 3225742"/>
              <a:gd name="connsiteY22" fmla="*/ 2755232 h 3115292"/>
              <a:gd name="connsiteX23" fmla="*/ 2718121 w 3225742"/>
              <a:gd name="connsiteY23" fmla="*/ 2803358 h 3115292"/>
              <a:gd name="connsiteX24" fmla="*/ 2645931 w 3225742"/>
              <a:gd name="connsiteY24" fmla="*/ 2851484 h 3115292"/>
              <a:gd name="connsiteX25" fmla="*/ 2441395 w 3225742"/>
              <a:gd name="connsiteY25" fmla="*/ 2947737 h 3115292"/>
              <a:gd name="connsiteX26" fmla="*/ 1948100 w 3225742"/>
              <a:gd name="connsiteY26" fmla="*/ 3114824 h 3115292"/>
              <a:gd name="connsiteX27" fmla="*/ 1346521 w 3225742"/>
              <a:gd name="connsiteY27" fmla="*/ 2995863 h 3115292"/>
              <a:gd name="connsiteX28" fmla="*/ 607002 w 3225742"/>
              <a:gd name="connsiteY28" fmla="*/ 2936044 h 3115292"/>
              <a:gd name="connsiteX29" fmla="*/ 0 w 3225742"/>
              <a:gd name="connsiteY29" fmla="*/ 1320084 h 3115292"/>
              <a:gd name="connsiteX30" fmla="*/ 927958 w 3225742"/>
              <a:gd name="connsiteY30" fmla="*/ 748161 h 3115292"/>
              <a:gd name="connsiteX31" fmla="*/ 1551058 w 3225742"/>
              <a:gd name="connsiteY31" fmla="*/ 48127 h 3115292"/>
              <a:gd name="connsiteX32" fmla="*/ 3163289 w 3225742"/>
              <a:gd name="connsiteY32"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2500 w 3225742"/>
              <a:gd name="connsiteY14" fmla="*/ 1479884 h 3115292"/>
              <a:gd name="connsiteX15" fmla="*/ 2826405 w 3225742"/>
              <a:gd name="connsiteY15" fmla="*/ 1564105 h 3115292"/>
              <a:gd name="connsiteX16" fmla="*/ 2838437 w 3225742"/>
              <a:gd name="connsiteY16" fmla="*/ 1949116 h 3115292"/>
              <a:gd name="connsiteX17" fmla="*/ 2862500 w 3225742"/>
              <a:gd name="connsiteY17" fmla="*/ 2045369 h 3115292"/>
              <a:gd name="connsiteX18" fmla="*/ 2886563 w 3225742"/>
              <a:gd name="connsiteY18" fmla="*/ 2177716 h 3115292"/>
              <a:gd name="connsiteX19" fmla="*/ 2922658 w 3225742"/>
              <a:gd name="connsiteY19" fmla="*/ 2418348 h 3115292"/>
              <a:gd name="connsiteX20" fmla="*/ 2910626 w 3225742"/>
              <a:gd name="connsiteY20" fmla="*/ 2562727 h 3115292"/>
              <a:gd name="connsiteX21" fmla="*/ 2826405 w 3225742"/>
              <a:gd name="connsiteY21" fmla="*/ 2707105 h 3115292"/>
              <a:gd name="connsiteX22" fmla="*/ 2778279 w 3225742"/>
              <a:gd name="connsiteY22" fmla="*/ 2755232 h 3115292"/>
              <a:gd name="connsiteX23" fmla="*/ 2718121 w 3225742"/>
              <a:gd name="connsiteY23" fmla="*/ 2803358 h 3115292"/>
              <a:gd name="connsiteX24" fmla="*/ 2441395 w 3225742"/>
              <a:gd name="connsiteY24" fmla="*/ 2947737 h 3115292"/>
              <a:gd name="connsiteX25" fmla="*/ 1948100 w 3225742"/>
              <a:gd name="connsiteY25" fmla="*/ 3114824 h 3115292"/>
              <a:gd name="connsiteX26" fmla="*/ 1346521 w 3225742"/>
              <a:gd name="connsiteY26" fmla="*/ 2995863 h 3115292"/>
              <a:gd name="connsiteX27" fmla="*/ 607002 w 3225742"/>
              <a:gd name="connsiteY27" fmla="*/ 2936044 h 3115292"/>
              <a:gd name="connsiteX28" fmla="*/ 0 w 3225742"/>
              <a:gd name="connsiteY28" fmla="*/ 1320084 h 3115292"/>
              <a:gd name="connsiteX29" fmla="*/ 927958 w 3225742"/>
              <a:gd name="connsiteY29" fmla="*/ 748161 h 3115292"/>
              <a:gd name="connsiteX30" fmla="*/ 1551058 w 3225742"/>
              <a:gd name="connsiteY30" fmla="*/ 48127 h 3115292"/>
              <a:gd name="connsiteX31" fmla="*/ 3163289 w 3225742"/>
              <a:gd name="connsiteY31"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2500 w 3225742"/>
              <a:gd name="connsiteY14" fmla="*/ 1479884 h 3115292"/>
              <a:gd name="connsiteX15" fmla="*/ 2826405 w 3225742"/>
              <a:gd name="connsiteY15" fmla="*/ 1564105 h 3115292"/>
              <a:gd name="connsiteX16" fmla="*/ 2838437 w 3225742"/>
              <a:gd name="connsiteY16" fmla="*/ 1949116 h 3115292"/>
              <a:gd name="connsiteX17" fmla="*/ 2862500 w 3225742"/>
              <a:gd name="connsiteY17" fmla="*/ 2045369 h 3115292"/>
              <a:gd name="connsiteX18" fmla="*/ 2886563 w 3225742"/>
              <a:gd name="connsiteY18" fmla="*/ 2177716 h 3115292"/>
              <a:gd name="connsiteX19" fmla="*/ 2922658 w 3225742"/>
              <a:gd name="connsiteY19" fmla="*/ 2418348 h 3115292"/>
              <a:gd name="connsiteX20" fmla="*/ 2910626 w 3225742"/>
              <a:gd name="connsiteY20" fmla="*/ 2562727 h 3115292"/>
              <a:gd name="connsiteX21" fmla="*/ 2778279 w 3225742"/>
              <a:gd name="connsiteY21" fmla="*/ 2755232 h 3115292"/>
              <a:gd name="connsiteX22" fmla="*/ 2718121 w 3225742"/>
              <a:gd name="connsiteY22" fmla="*/ 2803358 h 3115292"/>
              <a:gd name="connsiteX23" fmla="*/ 2441395 w 3225742"/>
              <a:gd name="connsiteY23" fmla="*/ 2947737 h 3115292"/>
              <a:gd name="connsiteX24" fmla="*/ 1948100 w 3225742"/>
              <a:gd name="connsiteY24" fmla="*/ 3114824 h 3115292"/>
              <a:gd name="connsiteX25" fmla="*/ 1346521 w 3225742"/>
              <a:gd name="connsiteY25" fmla="*/ 2995863 h 3115292"/>
              <a:gd name="connsiteX26" fmla="*/ 607002 w 3225742"/>
              <a:gd name="connsiteY26" fmla="*/ 2936044 h 3115292"/>
              <a:gd name="connsiteX27" fmla="*/ 0 w 3225742"/>
              <a:gd name="connsiteY27" fmla="*/ 1320084 h 3115292"/>
              <a:gd name="connsiteX28" fmla="*/ 927958 w 3225742"/>
              <a:gd name="connsiteY28" fmla="*/ 748161 h 3115292"/>
              <a:gd name="connsiteX29" fmla="*/ 1551058 w 3225742"/>
              <a:gd name="connsiteY29" fmla="*/ 48127 h 3115292"/>
              <a:gd name="connsiteX30" fmla="*/ 3163289 w 3225742"/>
              <a:gd name="connsiteY30"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2500 w 3225742"/>
              <a:gd name="connsiteY14" fmla="*/ 1479884 h 3115292"/>
              <a:gd name="connsiteX15" fmla="*/ 2826405 w 3225742"/>
              <a:gd name="connsiteY15" fmla="*/ 1564105 h 3115292"/>
              <a:gd name="connsiteX16" fmla="*/ 2838437 w 3225742"/>
              <a:gd name="connsiteY16" fmla="*/ 1949116 h 3115292"/>
              <a:gd name="connsiteX17" fmla="*/ 2862500 w 3225742"/>
              <a:gd name="connsiteY17" fmla="*/ 2045369 h 3115292"/>
              <a:gd name="connsiteX18" fmla="*/ 2886563 w 3225742"/>
              <a:gd name="connsiteY18" fmla="*/ 2177716 h 3115292"/>
              <a:gd name="connsiteX19" fmla="*/ 2922658 w 3225742"/>
              <a:gd name="connsiteY19" fmla="*/ 2418348 h 3115292"/>
              <a:gd name="connsiteX20" fmla="*/ 2778279 w 3225742"/>
              <a:gd name="connsiteY20" fmla="*/ 2755232 h 3115292"/>
              <a:gd name="connsiteX21" fmla="*/ 2718121 w 3225742"/>
              <a:gd name="connsiteY21" fmla="*/ 2803358 h 3115292"/>
              <a:gd name="connsiteX22" fmla="*/ 2441395 w 3225742"/>
              <a:gd name="connsiteY22" fmla="*/ 2947737 h 3115292"/>
              <a:gd name="connsiteX23" fmla="*/ 1948100 w 3225742"/>
              <a:gd name="connsiteY23" fmla="*/ 3114824 h 3115292"/>
              <a:gd name="connsiteX24" fmla="*/ 1346521 w 3225742"/>
              <a:gd name="connsiteY24" fmla="*/ 2995863 h 3115292"/>
              <a:gd name="connsiteX25" fmla="*/ 607002 w 3225742"/>
              <a:gd name="connsiteY25" fmla="*/ 2936044 h 3115292"/>
              <a:gd name="connsiteX26" fmla="*/ 0 w 3225742"/>
              <a:gd name="connsiteY26" fmla="*/ 1320084 h 3115292"/>
              <a:gd name="connsiteX27" fmla="*/ 927958 w 3225742"/>
              <a:gd name="connsiteY27" fmla="*/ 748161 h 3115292"/>
              <a:gd name="connsiteX28" fmla="*/ 1551058 w 3225742"/>
              <a:gd name="connsiteY28" fmla="*/ 48127 h 3115292"/>
              <a:gd name="connsiteX29" fmla="*/ 3163289 w 3225742"/>
              <a:gd name="connsiteY29"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2500 w 3225742"/>
              <a:gd name="connsiteY14" fmla="*/ 1479884 h 3115292"/>
              <a:gd name="connsiteX15" fmla="*/ 2826405 w 3225742"/>
              <a:gd name="connsiteY15" fmla="*/ 1564105 h 3115292"/>
              <a:gd name="connsiteX16" fmla="*/ 2838437 w 3225742"/>
              <a:gd name="connsiteY16" fmla="*/ 1949116 h 3115292"/>
              <a:gd name="connsiteX17" fmla="*/ 2862500 w 3225742"/>
              <a:gd name="connsiteY17" fmla="*/ 2045369 h 3115292"/>
              <a:gd name="connsiteX18" fmla="*/ 2886563 w 3225742"/>
              <a:gd name="connsiteY18" fmla="*/ 2177716 h 3115292"/>
              <a:gd name="connsiteX19" fmla="*/ 2961295 w 3225742"/>
              <a:gd name="connsiteY19" fmla="*/ 2411908 h 3115292"/>
              <a:gd name="connsiteX20" fmla="*/ 2778279 w 3225742"/>
              <a:gd name="connsiteY20" fmla="*/ 2755232 h 3115292"/>
              <a:gd name="connsiteX21" fmla="*/ 2718121 w 3225742"/>
              <a:gd name="connsiteY21" fmla="*/ 2803358 h 3115292"/>
              <a:gd name="connsiteX22" fmla="*/ 2441395 w 3225742"/>
              <a:gd name="connsiteY22" fmla="*/ 2947737 h 3115292"/>
              <a:gd name="connsiteX23" fmla="*/ 1948100 w 3225742"/>
              <a:gd name="connsiteY23" fmla="*/ 3114824 h 3115292"/>
              <a:gd name="connsiteX24" fmla="*/ 1346521 w 3225742"/>
              <a:gd name="connsiteY24" fmla="*/ 2995863 h 3115292"/>
              <a:gd name="connsiteX25" fmla="*/ 607002 w 3225742"/>
              <a:gd name="connsiteY25" fmla="*/ 2936044 h 3115292"/>
              <a:gd name="connsiteX26" fmla="*/ 0 w 3225742"/>
              <a:gd name="connsiteY26" fmla="*/ 1320084 h 3115292"/>
              <a:gd name="connsiteX27" fmla="*/ 927958 w 3225742"/>
              <a:gd name="connsiteY27" fmla="*/ 748161 h 3115292"/>
              <a:gd name="connsiteX28" fmla="*/ 1551058 w 3225742"/>
              <a:gd name="connsiteY28" fmla="*/ 48127 h 3115292"/>
              <a:gd name="connsiteX29" fmla="*/ 3163289 w 3225742"/>
              <a:gd name="connsiteY29"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2500 w 3225742"/>
              <a:gd name="connsiteY14" fmla="*/ 1479884 h 3115292"/>
              <a:gd name="connsiteX15" fmla="*/ 2826405 w 3225742"/>
              <a:gd name="connsiteY15" fmla="*/ 1564105 h 3115292"/>
              <a:gd name="connsiteX16" fmla="*/ 2838437 w 3225742"/>
              <a:gd name="connsiteY16" fmla="*/ 1949116 h 3115292"/>
              <a:gd name="connsiteX17" fmla="*/ 2862500 w 3225742"/>
              <a:gd name="connsiteY17" fmla="*/ 2045369 h 3115292"/>
              <a:gd name="connsiteX18" fmla="*/ 2961295 w 3225742"/>
              <a:gd name="connsiteY18" fmla="*/ 2411908 h 3115292"/>
              <a:gd name="connsiteX19" fmla="*/ 2778279 w 3225742"/>
              <a:gd name="connsiteY19" fmla="*/ 2755232 h 3115292"/>
              <a:gd name="connsiteX20" fmla="*/ 2718121 w 3225742"/>
              <a:gd name="connsiteY20" fmla="*/ 2803358 h 3115292"/>
              <a:gd name="connsiteX21" fmla="*/ 2441395 w 3225742"/>
              <a:gd name="connsiteY21" fmla="*/ 2947737 h 3115292"/>
              <a:gd name="connsiteX22" fmla="*/ 1948100 w 3225742"/>
              <a:gd name="connsiteY22" fmla="*/ 3114824 h 3115292"/>
              <a:gd name="connsiteX23" fmla="*/ 1346521 w 3225742"/>
              <a:gd name="connsiteY23" fmla="*/ 2995863 h 3115292"/>
              <a:gd name="connsiteX24" fmla="*/ 607002 w 3225742"/>
              <a:gd name="connsiteY24" fmla="*/ 2936044 h 3115292"/>
              <a:gd name="connsiteX25" fmla="*/ 0 w 3225742"/>
              <a:gd name="connsiteY25" fmla="*/ 1320084 h 3115292"/>
              <a:gd name="connsiteX26" fmla="*/ 927958 w 3225742"/>
              <a:gd name="connsiteY26" fmla="*/ 748161 h 3115292"/>
              <a:gd name="connsiteX27" fmla="*/ 1551058 w 3225742"/>
              <a:gd name="connsiteY27" fmla="*/ 48127 h 3115292"/>
              <a:gd name="connsiteX28" fmla="*/ 3163289 w 3225742"/>
              <a:gd name="connsiteY28"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2500 w 3225742"/>
              <a:gd name="connsiteY14" fmla="*/ 1479884 h 3115292"/>
              <a:gd name="connsiteX15" fmla="*/ 2826405 w 3225742"/>
              <a:gd name="connsiteY15" fmla="*/ 1564105 h 3115292"/>
              <a:gd name="connsiteX16" fmla="*/ 2862500 w 3225742"/>
              <a:gd name="connsiteY16" fmla="*/ 2045369 h 3115292"/>
              <a:gd name="connsiteX17" fmla="*/ 2961295 w 3225742"/>
              <a:gd name="connsiteY17" fmla="*/ 2411908 h 3115292"/>
              <a:gd name="connsiteX18" fmla="*/ 2778279 w 3225742"/>
              <a:gd name="connsiteY18" fmla="*/ 2755232 h 3115292"/>
              <a:gd name="connsiteX19" fmla="*/ 2718121 w 3225742"/>
              <a:gd name="connsiteY19" fmla="*/ 2803358 h 3115292"/>
              <a:gd name="connsiteX20" fmla="*/ 2441395 w 3225742"/>
              <a:gd name="connsiteY20" fmla="*/ 2947737 h 3115292"/>
              <a:gd name="connsiteX21" fmla="*/ 1948100 w 3225742"/>
              <a:gd name="connsiteY21" fmla="*/ 3114824 h 3115292"/>
              <a:gd name="connsiteX22" fmla="*/ 1346521 w 3225742"/>
              <a:gd name="connsiteY22" fmla="*/ 2995863 h 3115292"/>
              <a:gd name="connsiteX23" fmla="*/ 607002 w 3225742"/>
              <a:gd name="connsiteY23" fmla="*/ 2936044 h 3115292"/>
              <a:gd name="connsiteX24" fmla="*/ 0 w 3225742"/>
              <a:gd name="connsiteY24" fmla="*/ 1320084 h 3115292"/>
              <a:gd name="connsiteX25" fmla="*/ 927958 w 3225742"/>
              <a:gd name="connsiteY25" fmla="*/ 748161 h 3115292"/>
              <a:gd name="connsiteX26" fmla="*/ 1551058 w 3225742"/>
              <a:gd name="connsiteY26" fmla="*/ 48127 h 3115292"/>
              <a:gd name="connsiteX27" fmla="*/ 3163289 w 3225742"/>
              <a:gd name="connsiteY27"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2500 w 3225742"/>
              <a:gd name="connsiteY14" fmla="*/ 1479884 h 3115292"/>
              <a:gd name="connsiteX15" fmla="*/ 2826405 w 3225742"/>
              <a:gd name="connsiteY15" fmla="*/ 1564105 h 3115292"/>
              <a:gd name="connsiteX16" fmla="*/ 2862500 w 3225742"/>
              <a:gd name="connsiteY16" fmla="*/ 1993853 h 3115292"/>
              <a:gd name="connsiteX17" fmla="*/ 2961295 w 3225742"/>
              <a:gd name="connsiteY17" fmla="*/ 2411908 h 3115292"/>
              <a:gd name="connsiteX18" fmla="*/ 2778279 w 3225742"/>
              <a:gd name="connsiteY18" fmla="*/ 2755232 h 3115292"/>
              <a:gd name="connsiteX19" fmla="*/ 2718121 w 3225742"/>
              <a:gd name="connsiteY19" fmla="*/ 2803358 h 3115292"/>
              <a:gd name="connsiteX20" fmla="*/ 2441395 w 3225742"/>
              <a:gd name="connsiteY20" fmla="*/ 2947737 h 3115292"/>
              <a:gd name="connsiteX21" fmla="*/ 1948100 w 3225742"/>
              <a:gd name="connsiteY21" fmla="*/ 3114824 h 3115292"/>
              <a:gd name="connsiteX22" fmla="*/ 1346521 w 3225742"/>
              <a:gd name="connsiteY22" fmla="*/ 2995863 h 3115292"/>
              <a:gd name="connsiteX23" fmla="*/ 607002 w 3225742"/>
              <a:gd name="connsiteY23" fmla="*/ 2936044 h 3115292"/>
              <a:gd name="connsiteX24" fmla="*/ 0 w 3225742"/>
              <a:gd name="connsiteY24" fmla="*/ 1320084 h 3115292"/>
              <a:gd name="connsiteX25" fmla="*/ 927958 w 3225742"/>
              <a:gd name="connsiteY25" fmla="*/ 748161 h 3115292"/>
              <a:gd name="connsiteX26" fmla="*/ 1551058 w 3225742"/>
              <a:gd name="connsiteY26" fmla="*/ 48127 h 3115292"/>
              <a:gd name="connsiteX27" fmla="*/ 3163289 w 3225742"/>
              <a:gd name="connsiteY27"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2500 w 3225742"/>
              <a:gd name="connsiteY14" fmla="*/ 1479884 h 3115292"/>
              <a:gd name="connsiteX15" fmla="*/ 2826405 w 3225742"/>
              <a:gd name="connsiteY15" fmla="*/ 1564105 h 3115292"/>
              <a:gd name="connsiteX16" fmla="*/ 2862500 w 3225742"/>
              <a:gd name="connsiteY16" fmla="*/ 1993853 h 3115292"/>
              <a:gd name="connsiteX17" fmla="*/ 2929098 w 3225742"/>
              <a:gd name="connsiteY17" fmla="*/ 2411908 h 3115292"/>
              <a:gd name="connsiteX18" fmla="*/ 2778279 w 3225742"/>
              <a:gd name="connsiteY18" fmla="*/ 2755232 h 3115292"/>
              <a:gd name="connsiteX19" fmla="*/ 2718121 w 3225742"/>
              <a:gd name="connsiteY19" fmla="*/ 2803358 h 3115292"/>
              <a:gd name="connsiteX20" fmla="*/ 2441395 w 3225742"/>
              <a:gd name="connsiteY20" fmla="*/ 2947737 h 3115292"/>
              <a:gd name="connsiteX21" fmla="*/ 1948100 w 3225742"/>
              <a:gd name="connsiteY21" fmla="*/ 3114824 h 3115292"/>
              <a:gd name="connsiteX22" fmla="*/ 1346521 w 3225742"/>
              <a:gd name="connsiteY22" fmla="*/ 2995863 h 3115292"/>
              <a:gd name="connsiteX23" fmla="*/ 607002 w 3225742"/>
              <a:gd name="connsiteY23" fmla="*/ 2936044 h 3115292"/>
              <a:gd name="connsiteX24" fmla="*/ 0 w 3225742"/>
              <a:gd name="connsiteY24" fmla="*/ 1320084 h 3115292"/>
              <a:gd name="connsiteX25" fmla="*/ 927958 w 3225742"/>
              <a:gd name="connsiteY25" fmla="*/ 748161 h 3115292"/>
              <a:gd name="connsiteX26" fmla="*/ 1551058 w 3225742"/>
              <a:gd name="connsiteY26" fmla="*/ 48127 h 3115292"/>
              <a:gd name="connsiteX27" fmla="*/ 3163289 w 3225742"/>
              <a:gd name="connsiteY27"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2500 w 3225742"/>
              <a:gd name="connsiteY14" fmla="*/ 1479884 h 3115292"/>
              <a:gd name="connsiteX15" fmla="*/ 2865041 w 3225742"/>
              <a:gd name="connsiteY15" fmla="*/ 1576984 h 3115292"/>
              <a:gd name="connsiteX16" fmla="*/ 2862500 w 3225742"/>
              <a:gd name="connsiteY16" fmla="*/ 1993853 h 3115292"/>
              <a:gd name="connsiteX17" fmla="*/ 2929098 w 3225742"/>
              <a:gd name="connsiteY17" fmla="*/ 2411908 h 3115292"/>
              <a:gd name="connsiteX18" fmla="*/ 2778279 w 3225742"/>
              <a:gd name="connsiteY18" fmla="*/ 2755232 h 3115292"/>
              <a:gd name="connsiteX19" fmla="*/ 2718121 w 3225742"/>
              <a:gd name="connsiteY19" fmla="*/ 2803358 h 3115292"/>
              <a:gd name="connsiteX20" fmla="*/ 2441395 w 3225742"/>
              <a:gd name="connsiteY20" fmla="*/ 2947737 h 3115292"/>
              <a:gd name="connsiteX21" fmla="*/ 1948100 w 3225742"/>
              <a:gd name="connsiteY21" fmla="*/ 3114824 h 3115292"/>
              <a:gd name="connsiteX22" fmla="*/ 1346521 w 3225742"/>
              <a:gd name="connsiteY22" fmla="*/ 2995863 h 3115292"/>
              <a:gd name="connsiteX23" fmla="*/ 607002 w 3225742"/>
              <a:gd name="connsiteY23" fmla="*/ 2936044 h 3115292"/>
              <a:gd name="connsiteX24" fmla="*/ 0 w 3225742"/>
              <a:gd name="connsiteY24" fmla="*/ 1320084 h 3115292"/>
              <a:gd name="connsiteX25" fmla="*/ 927958 w 3225742"/>
              <a:gd name="connsiteY25" fmla="*/ 748161 h 3115292"/>
              <a:gd name="connsiteX26" fmla="*/ 1551058 w 3225742"/>
              <a:gd name="connsiteY26" fmla="*/ 48127 h 3115292"/>
              <a:gd name="connsiteX27" fmla="*/ 3163289 w 3225742"/>
              <a:gd name="connsiteY27"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86563 w 3225742"/>
              <a:gd name="connsiteY13" fmla="*/ 1419727 h 3115292"/>
              <a:gd name="connsiteX14" fmla="*/ 2865041 w 3225742"/>
              <a:gd name="connsiteY14" fmla="*/ 1576984 h 3115292"/>
              <a:gd name="connsiteX15" fmla="*/ 2862500 w 3225742"/>
              <a:gd name="connsiteY15" fmla="*/ 1993853 h 3115292"/>
              <a:gd name="connsiteX16" fmla="*/ 2929098 w 3225742"/>
              <a:gd name="connsiteY16" fmla="*/ 2411908 h 3115292"/>
              <a:gd name="connsiteX17" fmla="*/ 2778279 w 3225742"/>
              <a:gd name="connsiteY17" fmla="*/ 2755232 h 3115292"/>
              <a:gd name="connsiteX18" fmla="*/ 2718121 w 3225742"/>
              <a:gd name="connsiteY18" fmla="*/ 2803358 h 3115292"/>
              <a:gd name="connsiteX19" fmla="*/ 2441395 w 3225742"/>
              <a:gd name="connsiteY19" fmla="*/ 2947737 h 3115292"/>
              <a:gd name="connsiteX20" fmla="*/ 1948100 w 3225742"/>
              <a:gd name="connsiteY20" fmla="*/ 3114824 h 3115292"/>
              <a:gd name="connsiteX21" fmla="*/ 1346521 w 3225742"/>
              <a:gd name="connsiteY21" fmla="*/ 2995863 h 3115292"/>
              <a:gd name="connsiteX22" fmla="*/ 607002 w 3225742"/>
              <a:gd name="connsiteY22" fmla="*/ 2936044 h 3115292"/>
              <a:gd name="connsiteX23" fmla="*/ 0 w 3225742"/>
              <a:gd name="connsiteY23" fmla="*/ 1320084 h 3115292"/>
              <a:gd name="connsiteX24" fmla="*/ 927958 w 3225742"/>
              <a:gd name="connsiteY24" fmla="*/ 748161 h 3115292"/>
              <a:gd name="connsiteX25" fmla="*/ 1551058 w 3225742"/>
              <a:gd name="connsiteY25" fmla="*/ 48127 h 3115292"/>
              <a:gd name="connsiteX26" fmla="*/ 3163289 w 3225742"/>
              <a:gd name="connsiteY26"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98595 w 3225742"/>
              <a:gd name="connsiteY12" fmla="*/ 1383632 h 3115292"/>
              <a:gd name="connsiteX13" fmla="*/ 2865041 w 3225742"/>
              <a:gd name="connsiteY13" fmla="*/ 1576984 h 3115292"/>
              <a:gd name="connsiteX14" fmla="*/ 2862500 w 3225742"/>
              <a:gd name="connsiteY14" fmla="*/ 1993853 h 3115292"/>
              <a:gd name="connsiteX15" fmla="*/ 2929098 w 3225742"/>
              <a:gd name="connsiteY15" fmla="*/ 2411908 h 3115292"/>
              <a:gd name="connsiteX16" fmla="*/ 2778279 w 3225742"/>
              <a:gd name="connsiteY16" fmla="*/ 2755232 h 3115292"/>
              <a:gd name="connsiteX17" fmla="*/ 2718121 w 3225742"/>
              <a:gd name="connsiteY17" fmla="*/ 2803358 h 3115292"/>
              <a:gd name="connsiteX18" fmla="*/ 2441395 w 3225742"/>
              <a:gd name="connsiteY18" fmla="*/ 2947737 h 3115292"/>
              <a:gd name="connsiteX19" fmla="*/ 1948100 w 3225742"/>
              <a:gd name="connsiteY19" fmla="*/ 3114824 h 3115292"/>
              <a:gd name="connsiteX20" fmla="*/ 1346521 w 3225742"/>
              <a:gd name="connsiteY20" fmla="*/ 2995863 h 3115292"/>
              <a:gd name="connsiteX21" fmla="*/ 607002 w 3225742"/>
              <a:gd name="connsiteY21" fmla="*/ 2936044 h 3115292"/>
              <a:gd name="connsiteX22" fmla="*/ 0 w 3225742"/>
              <a:gd name="connsiteY22" fmla="*/ 1320084 h 3115292"/>
              <a:gd name="connsiteX23" fmla="*/ 927958 w 3225742"/>
              <a:gd name="connsiteY23" fmla="*/ 748161 h 3115292"/>
              <a:gd name="connsiteX24" fmla="*/ 1551058 w 3225742"/>
              <a:gd name="connsiteY24" fmla="*/ 48127 h 3115292"/>
              <a:gd name="connsiteX25" fmla="*/ 3163289 w 3225742"/>
              <a:gd name="connsiteY25"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922658 w 3225742"/>
              <a:gd name="connsiteY11" fmla="*/ 1335505 h 3115292"/>
              <a:gd name="connsiteX12" fmla="*/ 2865041 w 3225742"/>
              <a:gd name="connsiteY12" fmla="*/ 1576984 h 3115292"/>
              <a:gd name="connsiteX13" fmla="*/ 2862500 w 3225742"/>
              <a:gd name="connsiteY13" fmla="*/ 1993853 h 3115292"/>
              <a:gd name="connsiteX14" fmla="*/ 2929098 w 3225742"/>
              <a:gd name="connsiteY14" fmla="*/ 2411908 h 3115292"/>
              <a:gd name="connsiteX15" fmla="*/ 2778279 w 3225742"/>
              <a:gd name="connsiteY15" fmla="*/ 2755232 h 3115292"/>
              <a:gd name="connsiteX16" fmla="*/ 2718121 w 3225742"/>
              <a:gd name="connsiteY16" fmla="*/ 2803358 h 3115292"/>
              <a:gd name="connsiteX17" fmla="*/ 2441395 w 3225742"/>
              <a:gd name="connsiteY17" fmla="*/ 2947737 h 3115292"/>
              <a:gd name="connsiteX18" fmla="*/ 1948100 w 3225742"/>
              <a:gd name="connsiteY18" fmla="*/ 3114824 h 3115292"/>
              <a:gd name="connsiteX19" fmla="*/ 1346521 w 3225742"/>
              <a:gd name="connsiteY19" fmla="*/ 2995863 h 3115292"/>
              <a:gd name="connsiteX20" fmla="*/ 607002 w 3225742"/>
              <a:gd name="connsiteY20" fmla="*/ 2936044 h 3115292"/>
              <a:gd name="connsiteX21" fmla="*/ 0 w 3225742"/>
              <a:gd name="connsiteY21" fmla="*/ 1320084 h 3115292"/>
              <a:gd name="connsiteX22" fmla="*/ 927958 w 3225742"/>
              <a:gd name="connsiteY22" fmla="*/ 748161 h 3115292"/>
              <a:gd name="connsiteX23" fmla="*/ 1551058 w 3225742"/>
              <a:gd name="connsiteY23" fmla="*/ 48127 h 3115292"/>
              <a:gd name="connsiteX24" fmla="*/ 3163289 w 3225742"/>
              <a:gd name="connsiteY24"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82816 w 3225742"/>
              <a:gd name="connsiteY9" fmla="*/ 1191127 h 3115292"/>
              <a:gd name="connsiteX10" fmla="*/ 2934689 w 3225742"/>
              <a:gd name="connsiteY10" fmla="*/ 1287379 h 3115292"/>
              <a:gd name="connsiteX11" fmla="*/ 2865041 w 3225742"/>
              <a:gd name="connsiteY11" fmla="*/ 1576984 h 3115292"/>
              <a:gd name="connsiteX12" fmla="*/ 2862500 w 3225742"/>
              <a:gd name="connsiteY12" fmla="*/ 1993853 h 3115292"/>
              <a:gd name="connsiteX13" fmla="*/ 2929098 w 3225742"/>
              <a:gd name="connsiteY13" fmla="*/ 2411908 h 3115292"/>
              <a:gd name="connsiteX14" fmla="*/ 2778279 w 3225742"/>
              <a:gd name="connsiteY14" fmla="*/ 2755232 h 3115292"/>
              <a:gd name="connsiteX15" fmla="*/ 2718121 w 3225742"/>
              <a:gd name="connsiteY15" fmla="*/ 2803358 h 3115292"/>
              <a:gd name="connsiteX16" fmla="*/ 2441395 w 3225742"/>
              <a:gd name="connsiteY16" fmla="*/ 2947737 h 3115292"/>
              <a:gd name="connsiteX17" fmla="*/ 1948100 w 3225742"/>
              <a:gd name="connsiteY17" fmla="*/ 3114824 h 3115292"/>
              <a:gd name="connsiteX18" fmla="*/ 1346521 w 3225742"/>
              <a:gd name="connsiteY18" fmla="*/ 2995863 h 3115292"/>
              <a:gd name="connsiteX19" fmla="*/ 607002 w 3225742"/>
              <a:gd name="connsiteY19" fmla="*/ 2936044 h 3115292"/>
              <a:gd name="connsiteX20" fmla="*/ 0 w 3225742"/>
              <a:gd name="connsiteY20" fmla="*/ 1320084 h 3115292"/>
              <a:gd name="connsiteX21" fmla="*/ 927958 w 3225742"/>
              <a:gd name="connsiteY21" fmla="*/ 748161 h 3115292"/>
              <a:gd name="connsiteX22" fmla="*/ 1551058 w 3225742"/>
              <a:gd name="connsiteY22" fmla="*/ 48127 h 3115292"/>
              <a:gd name="connsiteX23" fmla="*/ 3163289 w 3225742"/>
              <a:gd name="connsiteY23"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006879 w 3225742"/>
              <a:gd name="connsiteY8" fmla="*/ 1155032 h 3115292"/>
              <a:gd name="connsiteX9" fmla="*/ 2934689 w 3225742"/>
              <a:gd name="connsiteY9" fmla="*/ 1287379 h 3115292"/>
              <a:gd name="connsiteX10" fmla="*/ 2865041 w 3225742"/>
              <a:gd name="connsiteY10" fmla="*/ 1576984 h 3115292"/>
              <a:gd name="connsiteX11" fmla="*/ 2862500 w 3225742"/>
              <a:gd name="connsiteY11" fmla="*/ 1993853 h 3115292"/>
              <a:gd name="connsiteX12" fmla="*/ 2929098 w 3225742"/>
              <a:gd name="connsiteY12" fmla="*/ 2411908 h 3115292"/>
              <a:gd name="connsiteX13" fmla="*/ 2778279 w 3225742"/>
              <a:gd name="connsiteY13" fmla="*/ 2755232 h 3115292"/>
              <a:gd name="connsiteX14" fmla="*/ 2718121 w 3225742"/>
              <a:gd name="connsiteY14" fmla="*/ 2803358 h 3115292"/>
              <a:gd name="connsiteX15" fmla="*/ 2441395 w 3225742"/>
              <a:gd name="connsiteY15" fmla="*/ 2947737 h 3115292"/>
              <a:gd name="connsiteX16" fmla="*/ 1948100 w 3225742"/>
              <a:gd name="connsiteY16" fmla="*/ 3114824 h 3115292"/>
              <a:gd name="connsiteX17" fmla="*/ 1346521 w 3225742"/>
              <a:gd name="connsiteY17" fmla="*/ 2995863 h 3115292"/>
              <a:gd name="connsiteX18" fmla="*/ 607002 w 3225742"/>
              <a:gd name="connsiteY18" fmla="*/ 2936044 h 3115292"/>
              <a:gd name="connsiteX19" fmla="*/ 0 w 3225742"/>
              <a:gd name="connsiteY19" fmla="*/ 1320084 h 3115292"/>
              <a:gd name="connsiteX20" fmla="*/ 927958 w 3225742"/>
              <a:gd name="connsiteY20" fmla="*/ 748161 h 3115292"/>
              <a:gd name="connsiteX21" fmla="*/ 1551058 w 3225742"/>
              <a:gd name="connsiteY21" fmla="*/ 48127 h 3115292"/>
              <a:gd name="connsiteX22" fmla="*/ 3163289 w 3225742"/>
              <a:gd name="connsiteY22"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042974 w 3225742"/>
              <a:gd name="connsiteY7" fmla="*/ 601579 h 3115292"/>
              <a:gd name="connsiteX8" fmla="*/ 3116350 w 3225742"/>
              <a:gd name="connsiteY8" fmla="*/ 897455 h 3115292"/>
              <a:gd name="connsiteX9" fmla="*/ 2934689 w 3225742"/>
              <a:gd name="connsiteY9" fmla="*/ 1287379 h 3115292"/>
              <a:gd name="connsiteX10" fmla="*/ 2865041 w 3225742"/>
              <a:gd name="connsiteY10" fmla="*/ 1576984 h 3115292"/>
              <a:gd name="connsiteX11" fmla="*/ 2862500 w 3225742"/>
              <a:gd name="connsiteY11" fmla="*/ 1993853 h 3115292"/>
              <a:gd name="connsiteX12" fmla="*/ 2929098 w 3225742"/>
              <a:gd name="connsiteY12" fmla="*/ 2411908 h 3115292"/>
              <a:gd name="connsiteX13" fmla="*/ 2778279 w 3225742"/>
              <a:gd name="connsiteY13" fmla="*/ 2755232 h 3115292"/>
              <a:gd name="connsiteX14" fmla="*/ 2718121 w 3225742"/>
              <a:gd name="connsiteY14" fmla="*/ 2803358 h 3115292"/>
              <a:gd name="connsiteX15" fmla="*/ 2441395 w 3225742"/>
              <a:gd name="connsiteY15" fmla="*/ 2947737 h 3115292"/>
              <a:gd name="connsiteX16" fmla="*/ 1948100 w 3225742"/>
              <a:gd name="connsiteY16" fmla="*/ 3114824 h 3115292"/>
              <a:gd name="connsiteX17" fmla="*/ 1346521 w 3225742"/>
              <a:gd name="connsiteY17" fmla="*/ 2995863 h 3115292"/>
              <a:gd name="connsiteX18" fmla="*/ 607002 w 3225742"/>
              <a:gd name="connsiteY18" fmla="*/ 2936044 h 3115292"/>
              <a:gd name="connsiteX19" fmla="*/ 0 w 3225742"/>
              <a:gd name="connsiteY19" fmla="*/ 1320084 h 3115292"/>
              <a:gd name="connsiteX20" fmla="*/ 927958 w 3225742"/>
              <a:gd name="connsiteY20" fmla="*/ 748161 h 3115292"/>
              <a:gd name="connsiteX21" fmla="*/ 1551058 w 3225742"/>
              <a:gd name="connsiteY21" fmla="*/ 48127 h 3115292"/>
              <a:gd name="connsiteX22" fmla="*/ 3163289 w 3225742"/>
              <a:gd name="connsiteY22"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067037 w 3225742"/>
              <a:gd name="connsiteY6" fmla="*/ 505327 h 3115292"/>
              <a:gd name="connsiteX7" fmla="*/ 3116350 w 3225742"/>
              <a:gd name="connsiteY7" fmla="*/ 897455 h 3115292"/>
              <a:gd name="connsiteX8" fmla="*/ 2934689 w 3225742"/>
              <a:gd name="connsiteY8" fmla="*/ 1287379 h 3115292"/>
              <a:gd name="connsiteX9" fmla="*/ 2865041 w 3225742"/>
              <a:gd name="connsiteY9" fmla="*/ 1576984 h 3115292"/>
              <a:gd name="connsiteX10" fmla="*/ 2862500 w 3225742"/>
              <a:gd name="connsiteY10" fmla="*/ 1993853 h 3115292"/>
              <a:gd name="connsiteX11" fmla="*/ 2929098 w 3225742"/>
              <a:gd name="connsiteY11" fmla="*/ 2411908 h 3115292"/>
              <a:gd name="connsiteX12" fmla="*/ 2778279 w 3225742"/>
              <a:gd name="connsiteY12" fmla="*/ 2755232 h 3115292"/>
              <a:gd name="connsiteX13" fmla="*/ 2718121 w 3225742"/>
              <a:gd name="connsiteY13" fmla="*/ 2803358 h 3115292"/>
              <a:gd name="connsiteX14" fmla="*/ 2441395 w 3225742"/>
              <a:gd name="connsiteY14" fmla="*/ 2947737 h 3115292"/>
              <a:gd name="connsiteX15" fmla="*/ 1948100 w 3225742"/>
              <a:gd name="connsiteY15" fmla="*/ 3114824 h 3115292"/>
              <a:gd name="connsiteX16" fmla="*/ 1346521 w 3225742"/>
              <a:gd name="connsiteY16" fmla="*/ 2995863 h 3115292"/>
              <a:gd name="connsiteX17" fmla="*/ 607002 w 3225742"/>
              <a:gd name="connsiteY17" fmla="*/ 2936044 h 3115292"/>
              <a:gd name="connsiteX18" fmla="*/ 0 w 3225742"/>
              <a:gd name="connsiteY18" fmla="*/ 1320084 h 3115292"/>
              <a:gd name="connsiteX19" fmla="*/ 927958 w 3225742"/>
              <a:gd name="connsiteY19" fmla="*/ 748161 h 3115292"/>
              <a:gd name="connsiteX20" fmla="*/ 1551058 w 3225742"/>
              <a:gd name="connsiteY20" fmla="*/ 48127 h 3115292"/>
              <a:gd name="connsiteX21" fmla="*/ 3163289 w 3225742"/>
              <a:gd name="connsiteY21"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079068 w 3225742"/>
              <a:gd name="connsiteY5" fmla="*/ 469232 h 3115292"/>
              <a:gd name="connsiteX6" fmla="*/ 3116350 w 3225742"/>
              <a:gd name="connsiteY6" fmla="*/ 897455 h 3115292"/>
              <a:gd name="connsiteX7" fmla="*/ 2934689 w 3225742"/>
              <a:gd name="connsiteY7" fmla="*/ 1287379 h 3115292"/>
              <a:gd name="connsiteX8" fmla="*/ 2865041 w 3225742"/>
              <a:gd name="connsiteY8" fmla="*/ 1576984 h 3115292"/>
              <a:gd name="connsiteX9" fmla="*/ 2862500 w 3225742"/>
              <a:gd name="connsiteY9" fmla="*/ 1993853 h 3115292"/>
              <a:gd name="connsiteX10" fmla="*/ 2929098 w 3225742"/>
              <a:gd name="connsiteY10" fmla="*/ 2411908 h 3115292"/>
              <a:gd name="connsiteX11" fmla="*/ 2778279 w 3225742"/>
              <a:gd name="connsiteY11" fmla="*/ 2755232 h 3115292"/>
              <a:gd name="connsiteX12" fmla="*/ 2718121 w 3225742"/>
              <a:gd name="connsiteY12" fmla="*/ 2803358 h 3115292"/>
              <a:gd name="connsiteX13" fmla="*/ 2441395 w 3225742"/>
              <a:gd name="connsiteY13" fmla="*/ 2947737 h 3115292"/>
              <a:gd name="connsiteX14" fmla="*/ 1948100 w 3225742"/>
              <a:gd name="connsiteY14" fmla="*/ 3114824 h 3115292"/>
              <a:gd name="connsiteX15" fmla="*/ 1346521 w 3225742"/>
              <a:gd name="connsiteY15" fmla="*/ 2995863 h 3115292"/>
              <a:gd name="connsiteX16" fmla="*/ 607002 w 3225742"/>
              <a:gd name="connsiteY16" fmla="*/ 2936044 h 3115292"/>
              <a:gd name="connsiteX17" fmla="*/ 0 w 3225742"/>
              <a:gd name="connsiteY17" fmla="*/ 1320084 h 3115292"/>
              <a:gd name="connsiteX18" fmla="*/ 927958 w 3225742"/>
              <a:gd name="connsiteY18" fmla="*/ 748161 h 3115292"/>
              <a:gd name="connsiteX19" fmla="*/ 1551058 w 3225742"/>
              <a:gd name="connsiteY19" fmla="*/ 48127 h 3115292"/>
              <a:gd name="connsiteX20" fmla="*/ 3163289 w 3225742"/>
              <a:gd name="connsiteY20"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091100 w 3225742"/>
              <a:gd name="connsiteY4" fmla="*/ 409074 h 3115292"/>
              <a:gd name="connsiteX5" fmla="*/ 3116350 w 3225742"/>
              <a:gd name="connsiteY5" fmla="*/ 897455 h 3115292"/>
              <a:gd name="connsiteX6" fmla="*/ 2934689 w 3225742"/>
              <a:gd name="connsiteY6" fmla="*/ 1287379 h 3115292"/>
              <a:gd name="connsiteX7" fmla="*/ 2865041 w 3225742"/>
              <a:gd name="connsiteY7" fmla="*/ 1576984 h 3115292"/>
              <a:gd name="connsiteX8" fmla="*/ 2862500 w 3225742"/>
              <a:gd name="connsiteY8" fmla="*/ 1993853 h 3115292"/>
              <a:gd name="connsiteX9" fmla="*/ 2929098 w 3225742"/>
              <a:gd name="connsiteY9" fmla="*/ 2411908 h 3115292"/>
              <a:gd name="connsiteX10" fmla="*/ 2778279 w 3225742"/>
              <a:gd name="connsiteY10" fmla="*/ 2755232 h 3115292"/>
              <a:gd name="connsiteX11" fmla="*/ 2718121 w 3225742"/>
              <a:gd name="connsiteY11" fmla="*/ 2803358 h 3115292"/>
              <a:gd name="connsiteX12" fmla="*/ 2441395 w 3225742"/>
              <a:gd name="connsiteY12" fmla="*/ 2947737 h 3115292"/>
              <a:gd name="connsiteX13" fmla="*/ 1948100 w 3225742"/>
              <a:gd name="connsiteY13" fmla="*/ 3114824 h 3115292"/>
              <a:gd name="connsiteX14" fmla="*/ 1346521 w 3225742"/>
              <a:gd name="connsiteY14" fmla="*/ 2995863 h 3115292"/>
              <a:gd name="connsiteX15" fmla="*/ 607002 w 3225742"/>
              <a:gd name="connsiteY15" fmla="*/ 2936044 h 3115292"/>
              <a:gd name="connsiteX16" fmla="*/ 0 w 3225742"/>
              <a:gd name="connsiteY16" fmla="*/ 1320084 h 3115292"/>
              <a:gd name="connsiteX17" fmla="*/ 927958 w 3225742"/>
              <a:gd name="connsiteY17" fmla="*/ 748161 h 3115292"/>
              <a:gd name="connsiteX18" fmla="*/ 1551058 w 3225742"/>
              <a:gd name="connsiteY18" fmla="*/ 48127 h 3115292"/>
              <a:gd name="connsiteX19" fmla="*/ 3163289 w 3225742"/>
              <a:gd name="connsiteY19"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116350 w 3225742"/>
              <a:gd name="connsiteY4" fmla="*/ 897455 h 3115292"/>
              <a:gd name="connsiteX5" fmla="*/ 2934689 w 3225742"/>
              <a:gd name="connsiteY5" fmla="*/ 1287379 h 3115292"/>
              <a:gd name="connsiteX6" fmla="*/ 2865041 w 3225742"/>
              <a:gd name="connsiteY6" fmla="*/ 1576984 h 3115292"/>
              <a:gd name="connsiteX7" fmla="*/ 2862500 w 3225742"/>
              <a:gd name="connsiteY7" fmla="*/ 1993853 h 3115292"/>
              <a:gd name="connsiteX8" fmla="*/ 2929098 w 3225742"/>
              <a:gd name="connsiteY8" fmla="*/ 2411908 h 3115292"/>
              <a:gd name="connsiteX9" fmla="*/ 2778279 w 3225742"/>
              <a:gd name="connsiteY9" fmla="*/ 2755232 h 3115292"/>
              <a:gd name="connsiteX10" fmla="*/ 2718121 w 3225742"/>
              <a:gd name="connsiteY10" fmla="*/ 2803358 h 3115292"/>
              <a:gd name="connsiteX11" fmla="*/ 2441395 w 3225742"/>
              <a:gd name="connsiteY11" fmla="*/ 2947737 h 3115292"/>
              <a:gd name="connsiteX12" fmla="*/ 1948100 w 3225742"/>
              <a:gd name="connsiteY12" fmla="*/ 3114824 h 3115292"/>
              <a:gd name="connsiteX13" fmla="*/ 1346521 w 3225742"/>
              <a:gd name="connsiteY13" fmla="*/ 2995863 h 3115292"/>
              <a:gd name="connsiteX14" fmla="*/ 607002 w 3225742"/>
              <a:gd name="connsiteY14" fmla="*/ 2936044 h 3115292"/>
              <a:gd name="connsiteX15" fmla="*/ 0 w 3225742"/>
              <a:gd name="connsiteY15" fmla="*/ 1320084 h 3115292"/>
              <a:gd name="connsiteX16" fmla="*/ 927958 w 3225742"/>
              <a:gd name="connsiteY16" fmla="*/ 748161 h 3115292"/>
              <a:gd name="connsiteX17" fmla="*/ 1551058 w 3225742"/>
              <a:gd name="connsiteY17" fmla="*/ 48127 h 3115292"/>
              <a:gd name="connsiteX18" fmla="*/ 3163289 w 3225742"/>
              <a:gd name="connsiteY18" fmla="*/ 0 h 3115292"/>
              <a:gd name="connsiteX0" fmla="*/ 3163289 w 3225742"/>
              <a:gd name="connsiteY0" fmla="*/ 0 h 3115292"/>
              <a:gd name="connsiteX1" fmla="*/ 3223447 w 3225742"/>
              <a:gd name="connsiteY1" fmla="*/ 48127 h 3115292"/>
              <a:gd name="connsiteX2" fmla="*/ 3199384 w 3225742"/>
              <a:gd name="connsiteY2" fmla="*/ 252663 h 3115292"/>
              <a:gd name="connsiteX3" fmla="*/ 3187352 w 3225742"/>
              <a:gd name="connsiteY3" fmla="*/ 288758 h 3115292"/>
              <a:gd name="connsiteX4" fmla="*/ 3129229 w 3225742"/>
              <a:gd name="connsiteY4" fmla="*/ 871697 h 3115292"/>
              <a:gd name="connsiteX5" fmla="*/ 2934689 w 3225742"/>
              <a:gd name="connsiteY5" fmla="*/ 1287379 h 3115292"/>
              <a:gd name="connsiteX6" fmla="*/ 2865041 w 3225742"/>
              <a:gd name="connsiteY6" fmla="*/ 1576984 h 3115292"/>
              <a:gd name="connsiteX7" fmla="*/ 2862500 w 3225742"/>
              <a:gd name="connsiteY7" fmla="*/ 1993853 h 3115292"/>
              <a:gd name="connsiteX8" fmla="*/ 2929098 w 3225742"/>
              <a:gd name="connsiteY8" fmla="*/ 2411908 h 3115292"/>
              <a:gd name="connsiteX9" fmla="*/ 2778279 w 3225742"/>
              <a:gd name="connsiteY9" fmla="*/ 2755232 h 3115292"/>
              <a:gd name="connsiteX10" fmla="*/ 2718121 w 3225742"/>
              <a:gd name="connsiteY10" fmla="*/ 2803358 h 3115292"/>
              <a:gd name="connsiteX11" fmla="*/ 2441395 w 3225742"/>
              <a:gd name="connsiteY11" fmla="*/ 2947737 h 3115292"/>
              <a:gd name="connsiteX12" fmla="*/ 1948100 w 3225742"/>
              <a:gd name="connsiteY12" fmla="*/ 3114824 h 3115292"/>
              <a:gd name="connsiteX13" fmla="*/ 1346521 w 3225742"/>
              <a:gd name="connsiteY13" fmla="*/ 2995863 h 3115292"/>
              <a:gd name="connsiteX14" fmla="*/ 607002 w 3225742"/>
              <a:gd name="connsiteY14" fmla="*/ 2936044 h 3115292"/>
              <a:gd name="connsiteX15" fmla="*/ 0 w 3225742"/>
              <a:gd name="connsiteY15" fmla="*/ 1320084 h 3115292"/>
              <a:gd name="connsiteX16" fmla="*/ 927958 w 3225742"/>
              <a:gd name="connsiteY16" fmla="*/ 748161 h 3115292"/>
              <a:gd name="connsiteX17" fmla="*/ 1551058 w 3225742"/>
              <a:gd name="connsiteY17" fmla="*/ 48127 h 3115292"/>
              <a:gd name="connsiteX18" fmla="*/ 3163289 w 3225742"/>
              <a:gd name="connsiteY18" fmla="*/ 0 h 3115292"/>
              <a:gd name="connsiteX0" fmla="*/ 3163289 w 3226757"/>
              <a:gd name="connsiteY0" fmla="*/ 0 h 3115292"/>
              <a:gd name="connsiteX1" fmla="*/ 3223447 w 3226757"/>
              <a:gd name="connsiteY1" fmla="*/ 48127 h 3115292"/>
              <a:gd name="connsiteX2" fmla="*/ 3199384 w 3226757"/>
              <a:gd name="connsiteY2" fmla="*/ 252663 h 3115292"/>
              <a:gd name="connsiteX3" fmla="*/ 3097200 w 3226757"/>
              <a:gd name="connsiteY3" fmla="*/ 572093 h 3115292"/>
              <a:gd name="connsiteX4" fmla="*/ 3129229 w 3226757"/>
              <a:gd name="connsiteY4" fmla="*/ 871697 h 3115292"/>
              <a:gd name="connsiteX5" fmla="*/ 2934689 w 3226757"/>
              <a:gd name="connsiteY5" fmla="*/ 1287379 h 3115292"/>
              <a:gd name="connsiteX6" fmla="*/ 2865041 w 3226757"/>
              <a:gd name="connsiteY6" fmla="*/ 1576984 h 3115292"/>
              <a:gd name="connsiteX7" fmla="*/ 2862500 w 3226757"/>
              <a:gd name="connsiteY7" fmla="*/ 1993853 h 3115292"/>
              <a:gd name="connsiteX8" fmla="*/ 2929098 w 3226757"/>
              <a:gd name="connsiteY8" fmla="*/ 2411908 h 3115292"/>
              <a:gd name="connsiteX9" fmla="*/ 2778279 w 3226757"/>
              <a:gd name="connsiteY9" fmla="*/ 2755232 h 3115292"/>
              <a:gd name="connsiteX10" fmla="*/ 2718121 w 3226757"/>
              <a:gd name="connsiteY10" fmla="*/ 2803358 h 3115292"/>
              <a:gd name="connsiteX11" fmla="*/ 2441395 w 3226757"/>
              <a:gd name="connsiteY11" fmla="*/ 2947737 h 3115292"/>
              <a:gd name="connsiteX12" fmla="*/ 1948100 w 3226757"/>
              <a:gd name="connsiteY12" fmla="*/ 3114824 h 3115292"/>
              <a:gd name="connsiteX13" fmla="*/ 1346521 w 3226757"/>
              <a:gd name="connsiteY13" fmla="*/ 2995863 h 3115292"/>
              <a:gd name="connsiteX14" fmla="*/ 607002 w 3226757"/>
              <a:gd name="connsiteY14" fmla="*/ 2936044 h 3115292"/>
              <a:gd name="connsiteX15" fmla="*/ 0 w 3226757"/>
              <a:gd name="connsiteY15" fmla="*/ 1320084 h 3115292"/>
              <a:gd name="connsiteX16" fmla="*/ 927958 w 3226757"/>
              <a:gd name="connsiteY16" fmla="*/ 748161 h 3115292"/>
              <a:gd name="connsiteX17" fmla="*/ 1551058 w 3226757"/>
              <a:gd name="connsiteY17" fmla="*/ 48127 h 3115292"/>
              <a:gd name="connsiteX18" fmla="*/ 3163289 w 3226757"/>
              <a:gd name="connsiteY18" fmla="*/ 0 h 3115292"/>
              <a:gd name="connsiteX0" fmla="*/ 3163289 w 3226280"/>
              <a:gd name="connsiteY0" fmla="*/ 0 h 3115292"/>
              <a:gd name="connsiteX1" fmla="*/ 3223447 w 3226280"/>
              <a:gd name="connsiteY1" fmla="*/ 48127 h 3115292"/>
              <a:gd name="connsiteX2" fmla="*/ 3199384 w 3226280"/>
              <a:gd name="connsiteY2" fmla="*/ 252663 h 3115292"/>
              <a:gd name="connsiteX3" fmla="*/ 3122957 w 3226280"/>
              <a:gd name="connsiteY3" fmla="*/ 565654 h 3115292"/>
              <a:gd name="connsiteX4" fmla="*/ 3129229 w 3226280"/>
              <a:gd name="connsiteY4" fmla="*/ 871697 h 3115292"/>
              <a:gd name="connsiteX5" fmla="*/ 2934689 w 3226280"/>
              <a:gd name="connsiteY5" fmla="*/ 1287379 h 3115292"/>
              <a:gd name="connsiteX6" fmla="*/ 2865041 w 3226280"/>
              <a:gd name="connsiteY6" fmla="*/ 1576984 h 3115292"/>
              <a:gd name="connsiteX7" fmla="*/ 2862500 w 3226280"/>
              <a:gd name="connsiteY7" fmla="*/ 1993853 h 3115292"/>
              <a:gd name="connsiteX8" fmla="*/ 2929098 w 3226280"/>
              <a:gd name="connsiteY8" fmla="*/ 2411908 h 3115292"/>
              <a:gd name="connsiteX9" fmla="*/ 2778279 w 3226280"/>
              <a:gd name="connsiteY9" fmla="*/ 2755232 h 3115292"/>
              <a:gd name="connsiteX10" fmla="*/ 2718121 w 3226280"/>
              <a:gd name="connsiteY10" fmla="*/ 2803358 h 3115292"/>
              <a:gd name="connsiteX11" fmla="*/ 2441395 w 3226280"/>
              <a:gd name="connsiteY11" fmla="*/ 2947737 h 3115292"/>
              <a:gd name="connsiteX12" fmla="*/ 1948100 w 3226280"/>
              <a:gd name="connsiteY12" fmla="*/ 3114824 h 3115292"/>
              <a:gd name="connsiteX13" fmla="*/ 1346521 w 3226280"/>
              <a:gd name="connsiteY13" fmla="*/ 2995863 h 3115292"/>
              <a:gd name="connsiteX14" fmla="*/ 607002 w 3226280"/>
              <a:gd name="connsiteY14" fmla="*/ 2936044 h 3115292"/>
              <a:gd name="connsiteX15" fmla="*/ 0 w 3226280"/>
              <a:gd name="connsiteY15" fmla="*/ 1320084 h 3115292"/>
              <a:gd name="connsiteX16" fmla="*/ 927958 w 3226280"/>
              <a:gd name="connsiteY16" fmla="*/ 748161 h 3115292"/>
              <a:gd name="connsiteX17" fmla="*/ 1551058 w 3226280"/>
              <a:gd name="connsiteY17" fmla="*/ 48127 h 3115292"/>
              <a:gd name="connsiteX18" fmla="*/ 3163289 w 3226280"/>
              <a:gd name="connsiteY18" fmla="*/ 0 h 3115292"/>
              <a:gd name="connsiteX0" fmla="*/ 3163289 w 3226280"/>
              <a:gd name="connsiteY0" fmla="*/ 0 h 3115292"/>
              <a:gd name="connsiteX1" fmla="*/ 3223447 w 3226280"/>
              <a:gd name="connsiteY1" fmla="*/ 48127 h 3115292"/>
              <a:gd name="connsiteX2" fmla="*/ 3199384 w 3226280"/>
              <a:gd name="connsiteY2" fmla="*/ 252663 h 3115292"/>
              <a:gd name="connsiteX3" fmla="*/ 3122957 w 3226280"/>
              <a:gd name="connsiteY3" fmla="*/ 565654 h 3115292"/>
              <a:gd name="connsiteX4" fmla="*/ 3103471 w 3226280"/>
              <a:gd name="connsiteY4" fmla="*/ 929652 h 3115292"/>
              <a:gd name="connsiteX5" fmla="*/ 2934689 w 3226280"/>
              <a:gd name="connsiteY5" fmla="*/ 1287379 h 3115292"/>
              <a:gd name="connsiteX6" fmla="*/ 2865041 w 3226280"/>
              <a:gd name="connsiteY6" fmla="*/ 1576984 h 3115292"/>
              <a:gd name="connsiteX7" fmla="*/ 2862500 w 3226280"/>
              <a:gd name="connsiteY7" fmla="*/ 1993853 h 3115292"/>
              <a:gd name="connsiteX8" fmla="*/ 2929098 w 3226280"/>
              <a:gd name="connsiteY8" fmla="*/ 2411908 h 3115292"/>
              <a:gd name="connsiteX9" fmla="*/ 2778279 w 3226280"/>
              <a:gd name="connsiteY9" fmla="*/ 2755232 h 3115292"/>
              <a:gd name="connsiteX10" fmla="*/ 2718121 w 3226280"/>
              <a:gd name="connsiteY10" fmla="*/ 2803358 h 3115292"/>
              <a:gd name="connsiteX11" fmla="*/ 2441395 w 3226280"/>
              <a:gd name="connsiteY11" fmla="*/ 2947737 h 3115292"/>
              <a:gd name="connsiteX12" fmla="*/ 1948100 w 3226280"/>
              <a:gd name="connsiteY12" fmla="*/ 3114824 h 3115292"/>
              <a:gd name="connsiteX13" fmla="*/ 1346521 w 3226280"/>
              <a:gd name="connsiteY13" fmla="*/ 2995863 h 3115292"/>
              <a:gd name="connsiteX14" fmla="*/ 607002 w 3226280"/>
              <a:gd name="connsiteY14" fmla="*/ 2936044 h 3115292"/>
              <a:gd name="connsiteX15" fmla="*/ 0 w 3226280"/>
              <a:gd name="connsiteY15" fmla="*/ 1320084 h 3115292"/>
              <a:gd name="connsiteX16" fmla="*/ 927958 w 3226280"/>
              <a:gd name="connsiteY16" fmla="*/ 748161 h 3115292"/>
              <a:gd name="connsiteX17" fmla="*/ 1551058 w 3226280"/>
              <a:gd name="connsiteY17" fmla="*/ 48127 h 3115292"/>
              <a:gd name="connsiteX18" fmla="*/ 3163289 w 3226280"/>
              <a:gd name="connsiteY18" fmla="*/ 0 h 3115292"/>
              <a:gd name="connsiteX0" fmla="*/ 3163289 w 3314311"/>
              <a:gd name="connsiteY0" fmla="*/ 0 h 3115292"/>
              <a:gd name="connsiteX1" fmla="*/ 3313599 w 3314311"/>
              <a:gd name="connsiteY1" fmla="*/ 80324 h 3115292"/>
              <a:gd name="connsiteX2" fmla="*/ 3199384 w 3314311"/>
              <a:gd name="connsiteY2" fmla="*/ 252663 h 3115292"/>
              <a:gd name="connsiteX3" fmla="*/ 3122957 w 3314311"/>
              <a:gd name="connsiteY3" fmla="*/ 565654 h 3115292"/>
              <a:gd name="connsiteX4" fmla="*/ 3103471 w 3314311"/>
              <a:gd name="connsiteY4" fmla="*/ 929652 h 3115292"/>
              <a:gd name="connsiteX5" fmla="*/ 2934689 w 3314311"/>
              <a:gd name="connsiteY5" fmla="*/ 1287379 h 3115292"/>
              <a:gd name="connsiteX6" fmla="*/ 2865041 w 3314311"/>
              <a:gd name="connsiteY6" fmla="*/ 1576984 h 3115292"/>
              <a:gd name="connsiteX7" fmla="*/ 2862500 w 3314311"/>
              <a:gd name="connsiteY7" fmla="*/ 1993853 h 3115292"/>
              <a:gd name="connsiteX8" fmla="*/ 2929098 w 3314311"/>
              <a:gd name="connsiteY8" fmla="*/ 2411908 h 3115292"/>
              <a:gd name="connsiteX9" fmla="*/ 2778279 w 3314311"/>
              <a:gd name="connsiteY9" fmla="*/ 2755232 h 3115292"/>
              <a:gd name="connsiteX10" fmla="*/ 2718121 w 3314311"/>
              <a:gd name="connsiteY10" fmla="*/ 2803358 h 3115292"/>
              <a:gd name="connsiteX11" fmla="*/ 2441395 w 3314311"/>
              <a:gd name="connsiteY11" fmla="*/ 2947737 h 3115292"/>
              <a:gd name="connsiteX12" fmla="*/ 1948100 w 3314311"/>
              <a:gd name="connsiteY12" fmla="*/ 3114824 h 3115292"/>
              <a:gd name="connsiteX13" fmla="*/ 1346521 w 3314311"/>
              <a:gd name="connsiteY13" fmla="*/ 2995863 h 3115292"/>
              <a:gd name="connsiteX14" fmla="*/ 607002 w 3314311"/>
              <a:gd name="connsiteY14" fmla="*/ 2936044 h 3115292"/>
              <a:gd name="connsiteX15" fmla="*/ 0 w 3314311"/>
              <a:gd name="connsiteY15" fmla="*/ 1320084 h 3115292"/>
              <a:gd name="connsiteX16" fmla="*/ 927958 w 3314311"/>
              <a:gd name="connsiteY16" fmla="*/ 748161 h 3115292"/>
              <a:gd name="connsiteX17" fmla="*/ 1551058 w 3314311"/>
              <a:gd name="connsiteY17" fmla="*/ 48127 h 3115292"/>
              <a:gd name="connsiteX18" fmla="*/ 3163289 w 3314311"/>
              <a:gd name="connsiteY18" fmla="*/ 0 h 3115292"/>
              <a:gd name="connsiteX0" fmla="*/ 3091099 w 3242121"/>
              <a:gd name="connsiteY0" fmla="*/ 0 h 3115292"/>
              <a:gd name="connsiteX1" fmla="*/ 3241409 w 3242121"/>
              <a:gd name="connsiteY1" fmla="*/ 80324 h 3115292"/>
              <a:gd name="connsiteX2" fmla="*/ 3127194 w 3242121"/>
              <a:gd name="connsiteY2" fmla="*/ 252663 h 3115292"/>
              <a:gd name="connsiteX3" fmla="*/ 3050767 w 3242121"/>
              <a:gd name="connsiteY3" fmla="*/ 565654 h 3115292"/>
              <a:gd name="connsiteX4" fmla="*/ 3031281 w 3242121"/>
              <a:gd name="connsiteY4" fmla="*/ 929652 h 3115292"/>
              <a:gd name="connsiteX5" fmla="*/ 2862499 w 3242121"/>
              <a:gd name="connsiteY5" fmla="*/ 1287379 h 3115292"/>
              <a:gd name="connsiteX6" fmla="*/ 2792851 w 3242121"/>
              <a:gd name="connsiteY6" fmla="*/ 1576984 h 3115292"/>
              <a:gd name="connsiteX7" fmla="*/ 2790310 w 3242121"/>
              <a:gd name="connsiteY7" fmla="*/ 1993853 h 3115292"/>
              <a:gd name="connsiteX8" fmla="*/ 2856908 w 3242121"/>
              <a:gd name="connsiteY8" fmla="*/ 2411908 h 3115292"/>
              <a:gd name="connsiteX9" fmla="*/ 2706089 w 3242121"/>
              <a:gd name="connsiteY9" fmla="*/ 2755232 h 3115292"/>
              <a:gd name="connsiteX10" fmla="*/ 2645931 w 3242121"/>
              <a:gd name="connsiteY10" fmla="*/ 2803358 h 3115292"/>
              <a:gd name="connsiteX11" fmla="*/ 2369205 w 3242121"/>
              <a:gd name="connsiteY11" fmla="*/ 2947737 h 3115292"/>
              <a:gd name="connsiteX12" fmla="*/ 1875910 w 3242121"/>
              <a:gd name="connsiteY12" fmla="*/ 3114824 h 3115292"/>
              <a:gd name="connsiteX13" fmla="*/ 1274331 w 3242121"/>
              <a:gd name="connsiteY13" fmla="*/ 2995863 h 3115292"/>
              <a:gd name="connsiteX14" fmla="*/ 534812 w 3242121"/>
              <a:gd name="connsiteY14" fmla="*/ 2936044 h 3115292"/>
              <a:gd name="connsiteX15" fmla="*/ 0 w 3242121"/>
              <a:gd name="connsiteY15" fmla="*/ 1332115 h 3115292"/>
              <a:gd name="connsiteX16" fmla="*/ 855768 w 3242121"/>
              <a:gd name="connsiteY16" fmla="*/ 748161 h 3115292"/>
              <a:gd name="connsiteX17" fmla="*/ 1478868 w 3242121"/>
              <a:gd name="connsiteY17" fmla="*/ 48127 h 3115292"/>
              <a:gd name="connsiteX18" fmla="*/ 3091099 w 3242121"/>
              <a:gd name="connsiteY18" fmla="*/ 0 h 3115292"/>
              <a:gd name="connsiteX0" fmla="*/ 3091099 w 3242121"/>
              <a:gd name="connsiteY0" fmla="*/ 0 h 3115292"/>
              <a:gd name="connsiteX1" fmla="*/ 3241409 w 3242121"/>
              <a:gd name="connsiteY1" fmla="*/ 80324 h 3115292"/>
              <a:gd name="connsiteX2" fmla="*/ 3127194 w 3242121"/>
              <a:gd name="connsiteY2" fmla="*/ 252663 h 3115292"/>
              <a:gd name="connsiteX3" fmla="*/ 3050767 w 3242121"/>
              <a:gd name="connsiteY3" fmla="*/ 565654 h 3115292"/>
              <a:gd name="connsiteX4" fmla="*/ 3031281 w 3242121"/>
              <a:gd name="connsiteY4" fmla="*/ 929652 h 3115292"/>
              <a:gd name="connsiteX5" fmla="*/ 2862499 w 3242121"/>
              <a:gd name="connsiteY5" fmla="*/ 1287379 h 3115292"/>
              <a:gd name="connsiteX6" fmla="*/ 2792851 w 3242121"/>
              <a:gd name="connsiteY6" fmla="*/ 1576984 h 3115292"/>
              <a:gd name="connsiteX7" fmla="*/ 2790310 w 3242121"/>
              <a:gd name="connsiteY7" fmla="*/ 1993853 h 3115292"/>
              <a:gd name="connsiteX8" fmla="*/ 2856908 w 3242121"/>
              <a:gd name="connsiteY8" fmla="*/ 2411908 h 3115292"/>
              <a:gd name="connsiteX9" fmla="*/ 2706089 w 3242121"/>
              <a:gd name="connsiteY9" fmla="*/ 2755232 h 3115292"/>
              <a:gd name="connsiteX10" fmla="*/ 2645931 w 3242121"/>
              <a:gd name="connsiteY10" fmla="*/ 2803358 h 3115292"/>
              <a:gd name="connsiteX11" fmla="*/ 2369205 w 3242121"/>
              <a:gd name="connsiteY11" fmla="*/ 2947737 h 3115292"/>
              <a:gd name="connsiteX12" fmla="*/ 1875910 w 3242121"/>
              <a:gd name="connsiteY12" fmla="*/ 3114824 h 3115292"/>
              <a:gd name="connsiteX13" fmla="*/ 1274331 w 3242121"/>
              <a:gd name="connsiteY13" fmla="*/ 2995863 h 3115292"/>
              <a:gd name="connsiteX14" fmla="*/ 534812 w 3242121"/>
              <a:gd name="connsiteY14" fmla="*/ 2936044 h 3115292"/>
              <a:gd name="connsiteX15" fmla="*/ 0 w 3242121"/>
              <a:gd name="connsiteY15" fmla="*/ 1332115 h 3115292"/>
              <a:gd name="connsiteX16" fmla="*/ 855768 w 3242121"/>
              <a:gd name="connsiteY16" fmla="*/ 748161 h 3115292"/>
              <a:gd name="connsiteX17" fmla="*/ 1478868 w 3242121"/>
              <a:gd name="connsiteY17" fmla="*/ 48127 h 3115292"/>
              <a:gd name="connsiteX18" fmla="*/ 3091099 w 3242121"/>
              <a:gd name="connsiteY18" fmla="*/ 0 h 311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21" h="3115292">
                <a:moveTo>
                  <a:pt x="3091099" y="0"/>
                </a:moveTo>
                <a:cubicBezTo>
                  <a:pt x="3111152" y="16042"/>
                  <a:pt x="3237777" y="54902"/>
                  <a:pt x="3241409" y="80324"/>
                </a:cubicBezTo>
                <a:cubicBezTo>
                  <a:pt x="3251117" y="148283"/>
                  <a:pt x="3158968" y="171775"/>
                  <a:pt x="3127194" y="252663"/>
                </a:cubicBezTo>
                <a:cubicBezTo>
                  <a:pt x="3095420" y="333551"/>
                  <a:pt x="3066753" y="452823"/>
                  <a:pt x="3050767" y="565654"/>
                </a:cubicBezTo>
                <a:cubicBezTo>
                  <a:pt x="3034782" y="678486"/>
                  <a:pt x="3062659" y="809365"/>
                  <a:pt x="3031281" y="929652"/>
                </a:cubicBezTo>
                <a:cubicBezTo>
                  <a:pt x="2999903" y="1049939"/>
                  <a:pt x="2902237" y="1179490"/>
                  <a:pt x="2862499" y="1287379"/>
                </a:cubicBezTo>
                <a:cubicBezTo>
                  <a:pt x="2822761" y="1395268"/>
                  <a:pt x="2804882" y="1459238"/>
                  <a:pt x="2792851" y="1576984"/>
                </a:cubicBezTo>
                <a:cubicBezTo>
                  <a:pt x="2780820" y="1694730"/>
                  <a:pt x="2779634" y="1854699"/>
                  <a:pt x="2790310" y="1993853"/>
                </a:cubicBezTo>
                <a:cubicBezTo>
                  <a:pt x="2800986" y="2133007"/>
                  <a:pt x="2870945" y="2293598"/>
                  <a:pt x="2856908" y="2411908"/>
                </a:cubicBezTo>
                <a:cubicBezTo>
                  <a:pt x="2842871" y="2530218"/>
                  <a:pt x="2741252" y="2689990"/>
                  <a:pt x="2706089" y="2755232"/>
                </a:cubicBezTo>
                <a:cubicBezTo>
                  <a:pt x="2670926" y="2820474"/>
                  <a:pt x="2702078" y="2771274"/>
                  <a:pt x="2645931" y="2803358"/>
                </a:cubicBezTo>
                <a:cubicBezTo>
                  <a:pt x="2589784" y="2835442"/>
                  <a:pt x="2497542" y="2895826"/>
                  <a:pt x="2369205" y="2947737"/>
                </a:cubicBezTo>
                <a:cubicBezTo>
                  <a:pt x="2240868" y="2999648"/>
                  <a:pt x="2058389" y="3106803"/>
                  <a:pt x="1875910" y="3114824"/>
                </a:cubicBezTo>
                <a:cubicBezTo>
                  <a:pt x="1693431" y="3122845"/>
                  <a:pt x="1497847" y="3025660"/>
                  <a:pt x="1274331" y="2995863"/>
                </a:cubicBezTo>
                <a:cubicBezTo>
                  <a:pt x="1027825" y="2975923"/>
                  <a:pt x="747200" y="3213335"/>
                  <a:pt x="534812" y="2936044"/>
                </a:cubicBezTo>
                <a:cubicBezTo>
                  <a:pt x="322424" y="2658753"/>
                  <a:pt x="303501" y="2140095"/>
                  <a:pt x="0" y="1332115"/>
                </a:cubicBezTo>
                <a:cubicBezTo>
                  <a:pt x="434268" y="1038866"/>
                  <a:pt x="609290" y="962159"/>
                  <a:pt x="855768" y="748161"/>
                </a:cubicBezTo>
                <a:cubicBezTo>
                  <a:pt x="1102246" y="534163"/>
                  <a:pt x="1229735" y="420740"/>
                  <a:pt x="1478868" y="48127"/>
                </a:cubicBezTo>
                <a:lnTo>
                  <a:pt x="3091099" y="0"/>
                </a:lnTo>
                <a:close/>
              </a:path>
            </a:pathLst>
          </a:custGeom>
          <a:solidFill>
            <a:srgbClr val="FFC000">
              <a:alpha val="15000"/>
            </a:srgbClr>
          </a:solid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Arrow Down with solid fill">
            <a:extLst>
              <a:ext uri="{FF2B5EF4-FFF2-40B4-BE49-F238E27FC236}">
                <a16:creationId xmlns:a16="http://schemas.microsoft.com/office/drawing/2014/main" id="{4A34DA9C-774B-D233-15AA-39C578E344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178992">
            <a:off x="8675251" y="5078533"/>
            <a:ext cx="914400" cy="1273792"/>
          </a:xfrm>
          <a:prstGeom prst="rect">
            <a:avLst/>
          </a:prstGeom>
        </p:spPr>
      </p:pic>
      <p:grpSp>
        <p:nvGrpSpPr>
          <p:cNvPr id="2" name="Group 1">
            <a:extLst>
              <a:ext uri="{FF2B5EF4-FFF2-40B4-BE49-F238E27FC236}">
                <a16:creationId xmlns:a16="http://schemas.microsoft.com/office/drawing/2014/main" id="{C7EB7CBC-B6EC-1D44-D733-4B36947A3258}"/>
              </a:ext>
            </a:extLst>
          </p:cNvPr>
          <p:cNvGrpSpPr/>
          <p:nvPr/>
        </p:nvGrpSpPr>
        <p:grpSpPr>
          <a:xfrm>
            <a:off x="465824" y="171611"/>
            <a:ext cx="1537819" cy="1219595"/>
            <a:chOff x="62381" y="196170"/>
            <a:chExt cx="1856784" cy="1480625"/>
          </a:xfrm>
          <a:solidFill>
            <a:schemeClr val="tx2"/>
          </a:solidFill>
        </p:grpSpPr>
        <p:sp>
          <p:nvSpPr>
            <p:cNvPr id="3" name="Rectangle: Rounded Corners 2">
              <a:extLst>
                <a:ext uri="{FF2B5EF4-FFF2-40B4-BE49-F238E27FC236}">
                  <a16:creationId xmlns:a16="http://schemas.microsoft.com/office/drawing/2014/main" id="{9457229D-0B88-EEE3-8BD0-40AFA683CC45}"/>
                </a:ext>
              </a:extLst>
            </p:cNvPr>
            <p:cNvSpPr/>
            <p:nvPr/>
          </p:nvSpPr>
          <p:spPr>
            <a:xfrm>
              <a:off x="62381" y="196170"/>
              <a:ext cx="1856784" cy="1480625"/>
            </a:xfrm>
            <a:prstGeom prst="roundRect">
              <a:avLst>
                <a:gd name="adj" fmla="val 9462"/>
              </a:avLst>
            </a:prstGeom>
            <a:grp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A0DCC195-46FF-353C-FEBC-33FFD3E980C1}"/>
                </a:ext>
              </a:extLst>
            </p:cNvPr>
            <p:cNvSpPr txBox="1">
              <a:spLocks/>
            </p:cNvSpPr>
            <p:nvPr/>
          </p:nvSpPr>
          <p:spPr>
            <a:xfrm>
              <a:off x="62381" y="395462"/>
              <a:ext cx="1856784" cy="1082040"/>
            </a:xfrm>
            <a:prstGeom prst="rect">
              <a:avLst/>
            </a:prstGeom>
            <a:grpFill/>
            <a:ln>
              <a:solidFill>
                <a:schemeClr val="tx2"/>
              </a:solid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Vollkor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Vollkorn"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Vollkorn"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a:solidFill>
                    <a:schemeClr val="bg2"/>
                  </a:solidFill>
                </a:rPr>
                <a:t>1901 </a:t>
              </a:r>
            </a:p>
            <a:p>
              <a:pPr marL="0" indent="0" algn="ctr">
                <a:lnSpc>
                  <a:spcPct val="100000"/>
                </a:lnSpc>
                <a:spcBef>
                  <a:spcPts val="0"/>
                </a:spcBef>
                <a:buFont typeface="Arial" panose="020B0604020202020204" pitchFamily="34" charset="0"/>
                <a:buNone/>
              </a:pPr>
              <a:r>
                <a:rPr lang="en-US" sz="3200" dirty="0">
                  <a:solidFill>
                    <a:schemeClr val="bg2"/>
                  </a:solidFill>
                </a:rPr>
                <a:t>Map</a:t>
              </a:r>
            </a:p>
          </p:txBody>
        </p:sp>
      </p:grpSp>
    </p:spTree>
    <p:extLst>
      <p:ext uri="{BB962C8B-B14F-4D97-AF65-F5344CB8AC3E}">
        <p14:creationId xmlns:p14="http://schemas.microsoft.com/office/powerpoint/2010/main" val="323879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Back with solid fill">
            <a:hlinkClick r:id="rId3"/>
            <a:extLst>
              <a:ext uri="{FF2B5EF4-FFF2-40B4-BE49-F238E27FC236}">
                <a16:creationId xmlns:a16="http://schemas.microsoft.com/office/drawing/2014/main" id="{75EFAFA8-283F-A4B8-3248-6558D8B02CFC}"/>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3933515" y="1588150"/>
            <a:ext cx="4324970" cy="4324970"/>
          </a:xfrm>
          <a:prstGeom prst="rect">
            <a:avLst/>
          </a:prstGeom>
        </p:spPr>
      </p:pic>
      <p:sp>
        <p:nvSpPr>
          <p:cNvPr id="8" name="Title 1">
            <a:extLst>
              <a:ext uri="{FF2B5EF4-FFF2-40B4-BE49-F238E27FC236}">
                <a16:creationId xmlns:a16="http://schemas.microsoft.com/office/drawing/2014/main" id="{C8115FC0-8707-3783-7E4E-80EDADB3AE7E}"/>
              </a:ext>
            </a:extLst>
          </p:cNvPr>
          <p:cNvSpPr txBox="1">
            <a:spLocks noGrp="1" noRot="1" noMove="1" noResize="1" noEditPoints="1" noAdjustHandles="1" noChangeArrowheads="1" noChangeShapeType="1"/>
          </p:cNvSpPr>
          <p:nvPr/>
        </p:nvSpPr>
        <p:spPr>
          <a:xfrm>
            <a:off x="1591056" y="0"/>
            <a:ext cx="10113264" cy="80803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bg1"/>
                </a:solidFill>
                <a:latin typeface="+mn-lt"/>
                <a:ea typeface="Vollkorn" pitchFamily="2" charset="0"/>
                <a:cs typeface="+mj-cs"/>
              </a:defRPr>
            </a:lvl1pPr>
          </a:lstStyle>
          <a:p>
            <a:r>
              <a:rPr lang="en-US" dirty="0"/>
              <a:t>Let’s Go Visit Arlington National Cemetery! </a:t>
            </a:r>
          </a:p>
        </p:txBody>
      </p:sp>
      <p:pic>
        <p:nvPicPr>
          <p:cNvPr id="9" name="Picture 8" descr="A map with a pin on it&#10;&#10;AI-generated content may be incorrect.">
            <a:extLst>
              <a:ext uri="{FF2B5EF4-FFF2-40B4-BE49-F238E27FC236}">
                <a16:creationId xmlns:a16="http://schemas.microsoft.com/office/drawing/2014/main" id="{A8AAD7A4-D874-959F-6510-0EA85023009A}"/>
              </a:ext>
            </a:extLst>
          </p:cNvPr>
          <p:cNvPicPr>
            <a:picLocks noGrp="1" noRot="1" noMove="1" noResize="1" noEditPoints="1" noAdjustHandles="1" noChangeArrowheads="1" noChangeShapeType="1" noCrop="1"/>
          </p:cNvPicPr>
          <p:nvPr/>
        </p:nvPicPr>
        <p:blipFill>
          <a:blip r:embed="rId6" cstate="print">
            <a:lum bright="70000" contrast="-70000"/>
            <a:extLst>
              <a:ext uri="{28A0092B-C50C-407E-A947-70E740481C1C}">
                <a14:useLocalDpi xmlns:a14="http://schemas.microsoft.com/office/drawing/2010/main"/>
              </a:ext>
            </a:extLst>
          </a:blip>
          <a:stretch>
            <a:fillRect/>
          </a:stretch>
        </p:blipFill>
        <p:spPr>
          <a:xfrm>
            <a:off x="312055" y="0"/>
            <a:ext cx="809609" cy="809609"/>
          </a:xfrm>
          <a:prstGeom prst="rect">
            <a:avLst/>
          </a:prstGeom>
        </p:spPr>
      </p:pic>
    </p:spTree>
    <p:extLst>
      <p:ext uri="{BB962C8B-B14F-4D97-AF65-F5344CB8AC3E}">
        <p14:creationId xmlns:p14="http://schemas.microsoft.com/office/powerpoint/2010/main" val="376017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701E57-7D1D-724A-E116-6A274073E331}"/>
              </a:ext>
            </a:extLst>
          </p:cNvPr>
          <p:cNvSpPr>
            <a:spLocks noGrp="1"/>
          </p:cNvSpPr>
          <p:nvPr>
            <p:ph idx="1"/>
          </p:nvPr>
        </p:nvSpPr>
        <p:spPr>
          <a:xfrm>
            <a:off x="838200" y="1263088"/>
            <a:ext cx="10515600" cy="4787827"/>
          </a:xfrm>
        </p:spPr>
        <p:txBody>
          <a:bodyPr>
            <a:noAutofit/>
          </a:bodyPr>
          <a:lstStyle/>
          <a:p>
            <a:pPr marL="0" indent="0" algn="ctr">
              <a:spcAft>
                <a:spcPts val="1200"/>
              </a:spcAft>
              <a:buNone/>
            </a:pPr>
            <a:r>
              <a:rPr lang="en-US" sz="3200" dirty="0"/>
              <a:t>What is Arlington National Cemetery?</a:t>
            </a:r>
          </a:p>
          <a:p>
            <a:pPr marL="0" indent="0" algn="ctr">
              <a:spcAft>
                <a:spcPts val="1200"/>
              </a:spcAft>
              <a:buNone/>
            </a:pPr>
            <a:r>
              <a:rPr lang="en-US" sz="3200" dirty="0"/>
              <a:t>Why does the cemetery exist?</a:t>
            </a:r>
          </a:p>
          <a:p>
            <a:pPr marL="0" indent="0" algn="ctr">
              <a:spcAft>
                <a:spcPts val="1200"/>
              </a:spcAft>
              <a:buNone/>
            </a:pPr>
            <a:r>
              <a:rPr lang="en-US" sz="3200" dirty="0"/>
              <a:t>Who is buried here?</a:t>
            </a:r>
          </a:p>
          <a:p>
            <a:pPr algn="ctr">
              <a:spcAft>
                <a:spcPts val="1200"/>
              </a:spcAft>
            </a:pPr>
            <a:endParaRPr lang="en-US" sz="3200" dirty="0"/>
          </a:p>
          <a:p>
            <a:pPr marL="0" indent="0" algn="ctr">
              <a:spcAft>
                <a:spcPts val="1200"/>
              </a:spcAft>
              <a:buNone/>
            </a:pPr>
            <a:r>
              <a:rPr lang="en-US" sz="3200" b="1" dirty="0"/>
              <a:t>To keep in mind:</a:t>
            </a:r>
          </a:p>
          <a:p>
            <a:pPr marL="0" indent="0" algn="ctr">
              <a:spcAft>
                <a:spcPts val="1200"/>
              </a:spcAft>
              <a:buNone/>
            </a:pPr>
            <a:r>
              <a:rPr lang="en-US" sz="3200" dirty="0"/>
              <a:t>Why does the cemetery matter?</a:t>
            </a:r>
          </a:p>
          <a:p>
            <a:pPr marL="0" indent="0" algn="ctr">
              <a:spcAft>
                <a:spcPts val="1200"/>
              </a:spcAft>
              <a:buNone/>
            </a:pPr>
            <a:r>
              <a:rPr lang="en-US" sz="3200" dirty="0"/>
              <a:t>Who do we honor and remember?</a:t>
            </a:r>
          </a:p>
        </p:txBody>
      </p:sp>
      <p:sp>
        <p:nvSpPr>
          <p:cNvPr id="4" name="Rectangle 3">
            <a:extLst>
              <a:ext uri="{FF2B5EF4-FFF2-40B4-BE49-F238E27FC236}">
                <a16:creationId xmlns:a16="http://schemas.microsoft.com/office/drawing/2014/main" id="{B508095A-58D1-48A2-5403-8BA4574C34EF}"/>
              </a:ext>
            </a:extLst>
          </p:cNvPr>
          <p:cNvSpPr>
            <a:spLocks noGrp="1" noRot="1" noMove="1" noResize="1" noEditPoints="1" noAdjustHandles="1" noChangeArrowheads="1" noChangeShapeType="1"/>
          </p:cNvSpPr>
          <p:nvPr/>
        </p:nvSpPr>
        <p:spPr>
          <a:xfrm>
            <a:off x="0" y="-73"/>
            <a:ext cx="12192000" cy="808037"/>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Badge Question Mark with solid fill">
            <a:extLst>
              <a:ext uri="{FF2B5EF4-FFF2-40B4-BE49-F238E27FC236}">
                <a16:creationId xmlns:a16="http://schemas.microsoft.com/office/drawing/2014/main" id="{5A9A4FF7-A964-31FB-657E-A95FC54B18A7}"/>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121820" y="60325"/>
            <a:ext cx="746760" cy="746760"/>
          </a:xfrm>
          <a:prstGeom prst="rect">
            <a:avLst/>
          </a:prstGeom>
        </p:spPr>
      </p:pic>
      <p:sp>
        <p:nvSpPr>
          <p:cNvPr id="2" name="Title 1">
            <a:extLst>
              <a:ext uri="{FF2B5EF4-FFF2-40B4-BE49-F238E27FC236}">
                <a16:creationId xmlns:a16="http://schemas.microsoft.com/office/drawing/2014/main" id="{A0E2E93D-2706-C108-C6C5-F910AAD7BAA3}"/>
              </a:ext>
            </a:extLst>
          </p:cNvPr>
          <p:cNvSpPr>
            <a:spLocks noGrp="1" noRot="1" noMove="1" noResize="1" noEditPoints="1" noAdjustHandles="1" noChangeArrowheads="1" noChangeShapeType="1"/>
          </p:cNvSpPr>
          <p:nvPr>
            <p:ph type="title"/>
          </p:nvPr>
        </p:nvSpPr>
        <p:spPr>
          <a:xfrm>
            <a:off x="2796851" y="60325"/>
            <a:ext cx="6598297" cy="746760"/>
          </a:xfrm>
        </p:spPr>
        <p:txBody>
          <a:bodyPr/>
          <a:lstStyle/>
          <a:p>
            <a:pPr algn="ctr"/>
            <a:r>
              <a:rPr lang="en-US" b="1" dirty="0">
                <a:solidFill>
                  <a:schemeClr val="bg1"/>
                </a:solidFill>
              </a:rPr>
              <a:t>Our Guiding Questions</a:t>
            </a:r>
          </a:p>
        </p:txBody>
      </p:sp>
    </p:spTree>
    <p:extLst>
      <p:ext uri="{BB962C8B-B14F-4D97-AF65-F5344CB8AC3E}">
        <p14:creationId xmlns:p14="http://schemas.microsoft.com/office/powerpoint/2010/main" val="215919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DBBD2-8A0D-36C6-21D3-68C32EBA961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CC600B-5D00-71A8-B04F-BC51D5094924}"/>
              </a:ext>
            </a:extLst>
          </p:cNvPr>
          <p:cNvSpPr>
            <a:spLocks noGrp="1"/>
          </p:cNvSpPr>
          <p:nvPr>
            <p:ph idx="1"/>
          </p:nvPr>
        </p:nvSpPr>
        <p:spPr>
          <a:xfrm>
            <a:off x="838200" y="1263088"/>
            <a:ext cx="10515600" cy="4787827"/>
          </a:xfrm>
        </p:spPr>
        <p:txBody>
          <a:bodyPr>
            <a:noAutofit/>
          </a:bodyPr>
          <a:lstStyle/>
          <a:p>
            <a:pPr marL="0" indent="0" algn="ctr">
              <a:spcAft>
                <a:spcPts val="1200"/>
              </a:spcAft>
              <a:buNone/>
            </a:pPr>
            <a:r>
              <a:rPr lang="en-US" sz="3200" dirty="0"/>
              <a:t>What is Arlington National Cemetery?</a:t>
            </a:r>
          </a:p>
          <a:p>
            <a:pPr marL="0" indent="0" algn="ctr">
              <a:spcAft>
                <a:spcPts val="1200"/>
              </a:spcAft>
              <a:buNone/>
            </a:pPr>
            <a:r>
              <a:rPr lang="en-US" sz="3200" dirty="0"/>
              <a:t>Why does the cemetery exist?</a:t>
            </a:r>
          </a:p>
          <a:p>
            <a:pPr marL="0" indent="0" algn="ctr">
              <a:spcAft>
                <a:spcPts val="1200"/>
              </a:spcAft>
              <a:buNone/>
            </a:pPr>
            <a:r>
              <a:rPr lang="en-US" sz="3200" dirty="0"/>
              <a:t>Who is buried here?</a:t>
            </a:r>
          </a:p>
          <a:p>
            <a:pPr algn="ctr">
              <a:spcAft>
                <a:spcPts val="1200"/>
              </a:spcAft>
            </a:pPr>
            <a:endParaRPr lang="en-US" sz="3200" dirty="0"/>
          </a:p>
          <a:p>
            <a:pPr marL="0" indent="0" algn="ctr">
              <a:spcAft>
                <a:spcPts val="1200"/>
              </a:spcAft>
              <a:buNone/>
            </a:pPr>
            <a:r>
              <a:rPr lang="en-US" sz="3200" b="1" dirty="0"/>
              <a:t>To keep in mind:</a:t>
            </a:r>
          </a:p>
          <a:p>
            <a:pPr marL="0" indent="0" algn="ctr">
              <a:spcAft>
                <a:spcPts val="1200"/>
              </a:spcAft>
              <a:buNone/>
            </a:pPr>
            <a:r>
              <a:rPr lang="en-US" sz="3200" dirty="0"/>
              <a:t>Why does the cemetery matter?</a:t>
            </a:r>
          </a:p>
          <a:p>
            <a:pPr marL="0" indent="0" algn="ctr">
              <a:spcAft>
                <a:spcPts val="1200"/>
              </a:spcAft>
              <a:buNone/>
            </a:pPr>
            <a:r>
              <a:rPr lang="en-US" sz="3200" dirty="0"/>
              <a:t>Who do we honor and remember?</a:t>
            </a:r>
          </a:p>
        </p:txBody>
      </p:sp>
      <p:pic>
        <p:nvPicPr>
          <p:cNvPr id="6" name="Graphic 5" descr="Badge Question Mark with solid fill">
            <a:extLst>
              <a:ext uri="{FF2B5EF4-FFF2-40B4-BE49-F238E27FC236}">
                <a16:creationId xmlns:a16="http://schemas.microsoft.com/office/drawing/2014/main" id="{E7A3698A-5592-324B-411C-A3AABB151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5060" y="0"/>
            <a:ext cx="746760" cy="746760"/>
          </a:xfrm>
          <a:prstGeom prst="rect">
            <a:avLst/>
          </a:prstGeom>
        </p:spPr>
      </p:pic>
      <p:sp>
        <p:nvSpPr>
          <p:cNvPr id="2" name="Title 1">
            <a:extLst>
              <a:ext uri="{FF2B5EF4-FFF2-40B4-BE49-F238E27FC236}">
                <a16:creationId xmlns:a16="http://schemas.microsoft.com/office/drawing/2014/main" id="{1C568A59-EE66-D5E8-3812-0B506B8301EC}"/>
              </a:ext>
            </a:extLst>
          </p:cNvPr>
          <p:cNvSpPr>
            <a:spLocks noGrp="1" noRot="1" noMove="1" noResize="1" noEditPoints="1" noAdjustHandles="1" noChangeArrowheads="1" noChangeShapeType="1"/>
          </p:cNvSpPr>
          <p:nvPr>
            <p:ph type="title"/>
          </p:nvPr>
        </p:nvSpPr>
        <p:spPr>
          <a:xfrm>
            <a:off x="3131820" y="30565"/>
            <a:ext cx="5928360" cy="746760"/>
          </a:xfrm>
        </p:spPr>
        <p:txBody>
          <a:bodyPr>
            <a:normAutofit/>
          </a:bodyPr>
          <a:lstStyle/>
          <a:p>
            <a:pPr algn="ctr"/>
            <a:r>
              <a:rPr lang="en-US" b="1" dirty="0"/>
              <a:t>Our Guiding Questions</a:t>
            </a:r>
          </a:p>
        </p:txBody>
      </p:sp>
    </p:spTree>
    <p:extLst>
      <p:ext uri="{BB962C8B-B14F-4D97-AF65-F5344CB8AC3E}">
        <p14:creationId xmlns:p14="http://schemas.microsoft.com/office/powerpoint/2010/main" val="94900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CD69F-2E03-A9AC-A680-50351AC948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C696E7-6F85-2FFF-8F8A-117DFF082BA5}"/>
              </a:ext>
            </a:extLst>
          </p:cNvPr>
          <p:cNvSpPr/>
          <p:nvPr/>
        </p:nvSpPr>
        <p:spPr>
          <a:xfrm>
            <a:off x="0" y="634589"/>
            <a:ext cx="12192000" cy="182887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2C58F-869B-EF08-6994-1A9BE38A2887}"/>
              </a:ext>
            </a:extLst>
          </p:cNvPr>
          <p:cNvSpPr>
            <a:spLocks noGrp="1" noRot="1" noMove="1" noResize="1" noEditPoints="1" noAdjustHandles="1" noChangeArrowheads="1" noChangeShapeType="1"/>
          </p:cNvSpPr>
          <p:nvPr>
            <p:ph type="title" idx="4294967295"/>
          </p:nvPr>
        </p:nvSpPr>
        <p:spPr>
          <a:xfrm>
            <a:off x="1285875" y="477838"/>
            <a:ext cx="9620250" cy="2143125"/>
          </a:xfrm>
        </p:spPr>
        <p:txBody>
          <a:bodyPr>
            <a:normAutofit/>
          </a:bodyPr>
          <a:lstStyle/>
          <a:p>
            <a:pPr algn="ctr"/>
            <a:r>
              <a:rPr lang="en-US" sz="6000" b="1" dirty="0">
                <a:solidFill>
                  <a:schemeClr val="bg1"/>
                </a:solidFill>
              </a:rPr>
              <a:t>Questions?</a:t>
            </a:r>
          </a:p>
        </p:txBody>
      </p:sp>
      <p:pic>
        <p:nvPicPr>
          <p:cNvPr id="5" name="Graphic 4" descr="Badge Question Mark with solid fill">
            <a:extLst>
              <a:ext uri="{FF2B5EF4-FFF2-40B4-BE49-F238E27FC236}">
                <a16:creationId xmlns:a16="http://schemas.microsoft.com/office/drawing/2014/main" id="{11426AD5-1CAD-F603-1A1A-E305261C3D92}"/>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052060" y="3307080"/>
            <a:ext cx="2087880" cy="2087880"/>
          </a:xfrm>
          <a:prstGeom prst="rect">
            <a:avLst/>
          </a:prstGeom>
        </p:spPr>
      </p:pic>
    </p:spTree>
    <p:extLst>
      <p:ext uri="{BB962C8B-B14F-4D97-AF65-F5344CB8AC3E}">
        <p14:creationId xmlns:p14="http://schemas.microsoft.com/office/powerpoint/2010/main" val="3162905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F42AB-0865-31D3-9856-7C559C6B745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8074C89-757A-8DA2-0473-34B1D1CC5345}"/>
              </a:ext>
            </a:extLst>
          </p:cNvPr>
          <p:cNvSpPr/>
          <p:nvPr/>
        </p:nvSpPr>
        <p:spPr>
          <a:xfrm>
            <a:off x="0" y="634589"/>
            <a:ext cx="12192000" cy="182887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EE08C0-CCEB-F5B3-EA73-B2D3352ECE06}"/>
              </a:ext>
            </a:extLst>
          </p:cNvPr>
          <p:cNvSpPr>
            <a:spLocks noGrp="1" noRot="1" noMove="1" noResize="1" noEditPoints="1" noAdjustHandles="1" noChangeArrowheads="1" noChangeShapeType="1"/>
          </p:cNvSpPr>
          <p:nvPr>
            <p:ph type="title" idx="4294967295"/>
          </p:nvPr>
        </p:nvSpPr>
        <p:spPr>
          <a:xfrm>
            <a:off x="1285875" y="477838"/>
            <a:ext cx="9620250" cy="2143125"/>
          </a:xfrm>
        </p:spPr>
        <p:txBody>
          <a:bodyPr>
            <a:normAutofit/>
          </a:bodyPr>
          <a:lstStyle/>
          <a:p>
            <a:pPr algn="ctr"/>
            <a:r>
              <a:rPr lang="en-US" sz="6000" b="1" dirty="0">
                <a:solidFill>
                  <a:schemeClr val="bg1"/>
                </a:solidFill>
              </a:rPr>
              <a:t>Exit Ticket</a:t>
            </a:r>
          </a:p>
        </p:txBody>
      </p:sp>
      <p:sp>
        <p:nvSpPr>
          <p:cNvPr id="4" name="Content Placeholder 2">
            <a:extLst>
              <a:ext uri="{FF2B5EF4-FFF2-40B4-BE49-F238E27FC236}">
                <a16:creationId xmlns:a16="http://schemas.microsoft.com/office/drawing/2014/main" id="{AC279AA7-DBF8-EC9A-0E66-68154BE6D159}"/>
              </a:ext>
            </a:extLst>
          </p:cNvPr>
          <p:cNvSpPr txBox="1">
            <a:spLocks/>
          </p:cNvSpPr>
          <p:nvPr/>
        </p:nvSpPr>
        <p:spPr>
          <a:xfrm>
            <a:off x="1285875" y="3429000"/>
            <a:ext cx="9620250" cy="18288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Vollkor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Vollkorn"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Vollkorn"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en-US" sz="4800" dirty="0"/>
              <a:t>One thing I learned on this virtual field trip that surprised me…</a:t>
            </a:r>
          </a:p>
        </p:txBody>
      </p:sp>
    </p:spTree>
    <p:extLst>
      <p:ext uri="{BB962C8B-B14F-4D97-AF65-F5344CB8AC3E}">
        <p14:creationId xmlns:p14="http://schemas.microsoft.com/office/powerpoint/2010/main" val="334983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emetery with many white headstones&#10;&#10;AI-generated content may be incorrect.">
            <a:extLst>
              <a:ext uri="{FF2B5EF4-FFF2-40B4-BE49-F238E27FC236}">
                <a16:creationId xmlns:a16="http://schemas.microsoft.com/office/drawing/2014/main" id="{8BA3FB76-9942-7F55-C4F7-7EACCC4D5B5E}"/>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17366"/>
            <a:ext cx="12192000" cy="6892733"/>
          </a:xfrm>
          <a:prstGeom prst="rect">
            <a:avLst/>
          </a:prstGeom>
        </p:spPr>
      </p:pic>
    </p:spTree>
    <p:extLst>
      <p:ext uri="{BB962C8B-B14F-4D97-AF65-F5344CB8AC3E}">
        <p14:creationId xmlns:p14="http://schemas.microsoft.com/office/powerpoint/2010/main" val="1524952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F0756-57BC-90B3-F447-93A1ECEE705D}"/>
            </a:ext>
          </a:extLst>
        </p:cNvPr>
        <p:cNvGrpSpPr/>
        <p:nvPr/>
      </p:nvGrpSpPr>
      <p:grpSpPr>
        <a:xfrm>
          <a:off x="0" y="0"/>
          <a:ext cx="0" cy="0"/>
          <a:chOff x="0" y="0"/>
          <a:chExt cx="0" cy="0"/>
        </a:xfrm>
      </p:grpSpPr>
      <p:pic>
        <p:nvPicPr>
          <p:cNvPr id="4" name="Picture 3" descr="A cemetery with many white headstones&#10;&#10;AI-generated content may be incorrect.">
            <a:extLst>
              <a:ext uri="{FF2B5EF4-FFF2-40B4-BE49-F238E27FC236}">
                <a16:creationId xmlns:a16="http://schemas.microsoft.com/office/drawing/2014/main" id="{6C8550E6-3F06-E25F-0232-FEA525D983EE}"/>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p:blipFill>
        <p:spPr>
          <a:xfrm>
            <a:off x="-8809" y="0"/>
            <a:ext cx="12200810" cy="6875368"/>
          </a:xfrm>
          <a:prstGeom prst="rect">
            <a:avLst/>
          </a:prstGeom>
        </p:spPr>
      </p:pic>
    </p:spTree>
    <p:extLst>
      <p:ext uri="{BB962C8B-B14F-4D97-AF65-F5344CB8AC3E}">
        <p14:creationId xmlns:p14="http://schemas.microsoft.com/office/powerpoint/2010/main" val="2080726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8E60B-8268-28D1-FC02-D1E79A53743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A0B556D-79C5-BDD5-66CC-174C40715902}"/>
              </a:ext>
            </a:extLst>
          </p:cNvPr>
          <p:cNvSpPr>
            <a:spLocks noGrp="1" noRot="1" noMove="1" noResize="1" noEditPoints="1" noAdjustHandles="1" noChangeArrowheads="1" noChangeShapeType="1"/>
          </p:cNvSpPr>
          <p:nvPr/>
        </p:nvSpPr>
        <p:spPr>
          <a:xfrm>
            <a:off x="0" y="634589"/>
            <a:ext cx="12192000" cy="182887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8B2889B-7FE7-CD59-8563-810DEE600D99}"/>
              </a:ext>
            </a:extLst>
          </p:cNvPr>
          <p:cNvSpPr>
            <a:spLocks noGrp="1" noRot="1" noMove="1" noResize="1" noEditPoints="1" noAdjustHandles="1" noChangeArrowheads="1" noChangeShapeType="1"/>
          </p:cNvSpPr>
          <p:nvPr>
            <p:ph type="title" idx="4294967295"/>
          </p:nvPr>
        </p:nvSpPr>
        <p:spPr>
          <a:xfrm>
            <a:off x="0" y="477838"/>
            <a:ext cx="11728450" cy="2143125"/>
          </a:xfrm>
        </p:spPr>
        <p:txBody>
          <a:bodyPr>
            <a:normAutofit/>
          </a:bodyPr>
          <a:lstStyle/>
          <a:p>
            <a:pPr algn="ctr"/>
            <a:r>
              <a:rPr lang="en-US" sz="5400" b="1" dirty="0">
                <a:solidFill>
                  <a:schemeClr val="bg1"/>
                </a:solidFill>
              </a:rPr>
              <a:t>When was Arlington National Cemetery established?</a:t>
            </a:r>
          </a:p>
        </p:txBody>
      </p:sp>
      <p:sp>
        <p:nvSpPr>
          <p:cNvPr id="5" name="Content Placeholder 4">
            <a:extLst>
              <a:ext uri="{FF2B5EF4-FFF2-40B4-BE49-F238E27FC236}">
                <a16:creationId xmlns:a16="http://schemas.microsoft.com/office/drawing/2014/main" id="{B10E6B97-FCF4-B774-2CCC-C2984B57850D}"/>
              </a:ext>
            </a:extLst>
          </p:cNvPr>
          <p:cNvSpPr>
            <a:spLocks noGrp="1" noRot="1" noMove="1" noResize="1" noEditPoints="1" noAdjustHandles="1" noChangeArrowheads="1" noChangeShapeType="1"/>
          </p:cNvSpPr>
          <p:nvPr>
            <p:ph idx="4294967295"/>
          </p:nvPr>
        </p:nvSpPr>
        <p:spPr>
          <a:xfrm>
            <a:off x="838200" y="5153025"/>
            <a:ext cx="10515600" cy="795338"/>
          </a:xfrm>
        </p:spPr>
        <p:txBody>
          <a:bodyPr anchor="ctr">
            <a:normAutofit/>
          </a:bodyPr>
          <a:lstStyle/>
          <a:p>
            <a:pPr marL="0" indent="0" algn="ctr">
              <a:buNone/>
            </a:pPr>
            <a:r>
              <a:rPr lang="en-US" sz="3600" dirty="0"/>
              <a:t>Make a guess!</a:t>
            </a:r>
          </a:p>
        </p:txBody>
      </p:sp>
      <p:pic>
        <p:nvPicPr>
          <p:cNvPr id="6" name="Picture 5" descr="A silhouette of a head with question marks&#10;&#10;AI-generated content may be incorrect.">
            <a:extLst>
              <a:ext uri="{FF2B5EF4-FFF2-40B4-BE49-F238E27FC236}">
                <a16:creationId xmlns:a16="http://schemas.microsoft.com/office/drawing/2014/main" id="{94855F02-3BFC-BA8B-0B83-976DFC883D3C}"/>
              </a:ext>
            </a:extLst>
          </p:cNvPr>
          <p:cNvPicPr>
            <a:picLocks noGrp="1" noRot="1" noChangeAspect="1" noMove="1" noResize="1" noEditPoints="1" noAdjustHandles="1" noChangeArrowheads="1" noChangeShapeType="1" noCrop="1"/>
          </p:cNvPicPr>
          <p:nvPr/>
        </p:nvPicPr>
        <p:blipFill>
          <a:blip r:embed="rId3" cstate="print">
            <a:biLevel thresh="25000"/>
            <a:extLst>
              <a:ext uri="{28A0092B-C50C-407E-A947-70E740481C1C}">
                <a14:useLocalDpi xmlns:a14="http://schemas.microsoft.com/office/drawing/2010/main"/>
              </a:ext>
            </a:extLst>
          </a:blip>
          <a:stretch>
            <a:fillRect/>
          </a:stretch>
        </p:blipFill>
        <p:spPr>
          <a:xfrm>
            <a:off x="5242557" y="2991711"/>
            <a:ext cx="1706880" cy="1706880"/>
          </a:xfrm>
          <a:prstGeom prst="rect">
            <a:avLst/>
          </a:prstGeom>
        </p:spPr>
      </p:pic>
    </p:spTree>
    <p:extLst>
      <p:ext uri="{BB962C8B-B14F-4D97-AF65-F5344CB8AC3E}">
        <p14:creationId xmlns:p14="http://schemas.microsoft.com/office/powerpoint/2010/main" val="3520435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BF34C93-74C9-0BB1-407B-2A3F98564EFD}"/>
              </a:ext>
            </a:extLst>
          </p:cNvPr>
          <p:cNvGrpSpPr/>
          <p:nvPr/>
        </p:nvGrpSpPr>
        <p:grpSpPr>
          <a:xfrm>
            <a:off x="144612" y="1249326"/>
            <a:ext cx="3428089" cy="5028418"/>
            <a:chOff x="144612" y="1249326"/>
            <a:chExt cx="3428089" cy="5028418"/>
          </a:xfrm>
        </p:grpSpPr>
        <p:pic>
          <p:nvPicPr>
            <p:cNvPr id="4" name="Picture 3" descr="A person in a military uniform&#10;&#10;AI-generated content may be incorrect.">
              <a:extLst>
                <a:ext uri="{FF2B5EF4-FFF2-40B4-BE49-F238E27FC236}">
                  <a16:creationId xmlns:a16="http://schemas.microsoft.com/office/drawing/2014/main" id="{A07DCEEC-6ED1-B879-7F8A-F09DD33C30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9814" y="1249326"/>
              <a:ext cx="2697685" cy="3992227"/>
            </a:xfrm>
            <a:prstGeom prst="rect">
              <a:avLst/>
            </a:prstGeom>
          </p:spPr>
        </p:pic>
        <p:sp>
          <p:nvSpPr>
            <p:cNvPr id="8" name="Content Placeholder 4">
              <a:extLst>
                <a:ext uri="{FF2B5EF4-FFF2-40B4-BE49-F238E27FC236}">
                  <a16:creationId xmlns:a16="http://schemas.microsoft.com/office/drawing/2014/main" id="{0B160B6B-EE36-146D-5DD1-8F90478E720B}"/>
                </a:ext>
              </a:extLst>
            </p:cNvPr>
            <p:cNvSpPr txBox="1">
              <a:spLocks/>
            </p:cNvSpPr>
            <p:nvPr/>
          </p:nvSpPr>
          <p:spPr>
            <a:xfrm>
              <a:off x="144612" y="5467784"/>
              <a:ext cx="3428089" cy="8099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Vollkor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Vollkorn"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Vollkorn"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Robert E. Lee</a:t>
              </a:r>
            </a:p>
          </p:txBody>
        </p:sp>
      </p:grpSp>
      <p:grpSp>
        <p:nvGrpSpPr>
          <p:cNvPr id="7" name="Group 6">
            <a:extLst>
              <a:ext uri="{FF2B5EF4-FFF2-40B4-BE49-F238E27FC236}">
                <a16:creationId xmlns:a16="http://schemas.microsoft.com/office/drawing/2014/main" id="{A0FB6E5F-C753-33D8-E60B-8C8CE5090BCE}"/>
              </a:ext>
            </a:extLst>
          </p:cNvPr>
          <p:cNvGrpSpPr/>
          <p:nvPr/>
        </p:nvGrpSpPr>
        <p:grpSpPr>
          <a:xfrm>
            <a:off x="3755302" y="1249326"/>
            <a:ext cx="3837153" cy="5028418"/>
            <a:chOff x="3572701" y="1249326"/>
            <a:chExt cx="3837153" cy="5028418"/>
          </a:xfrm>
        </p:grpSpPr>
        <p:pic>
          <p:nvPicPr>
            <p:cNvPr id="6" name="Picture 5" descr="A person in a wheelchair&#10;&#10;AI-generated content may be incorrect.">
              <a:extLst>
                <a:ext uri="{FF2B5EF4-FFF2-40B4-BE49-F238E27FC236}">
                  <a16:creationId xmlns:a16="http://schemas.microsoft.com/office/drawing/2014/main" id="{70A445EC-B678-3F81-8236-ED6672A2A9C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05050" y="1249326"/>
              <a:ext cx="3172454" cy="3992227"/>
            </a:xfrm>
            <a:prstGeom prst="rect">
              <a:avLst/>
            </a:prstGeom>
          </p:spPr>
        </p:pic>
        <p:sp>
          <p:nvSpPr>
            <p:cNvPr id="9" name="Content Placeholder 4">
              <a:extLst>
                <a:ext uri="{FF2B5EF4-FFF2-40B4-BE49-F238E27FC236}">
                  <a16:creationId xmlns:a16="http://schemas.microsoft.com/office/drawing/2014/main" id="{BB6A60D4-65C6-4353-4555-9E32CC1E81C0}"/>
                </a:ext>
              </a:extLst>
            </p:cNvPr>
            <p:cNvSpPr txBox="1">
              <a:spLocks/>
            </p:cNvSpPr>
            <p:nvPr/>
          </p:nvSpPr>
          <p:spPr>
            <a:xfrm>
              <a:off x="3572701" y="5467784"/>
              <a:ext cx="3837153" cy="8099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Vollkor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Vollkorn"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Vollkorn"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Mary Randolph Custis Lee</a:t>
              </a:r>
            </a:p>
          </p:txBody>
        </p:sp>
      </p:grpSp>
      <p:grpSp>
        <p:nvGrpSpPr>
          <p:cNvPr id="5" name="Group 4">
            <a:extLst>
              <a:ext uri="{FF2B5EF4-FFF2-40B4-BE49-F238E27FC236}">
                <a16:creationId xmlns:a16="http://schemas.microsoft.com/office/drawing/2014/main" id="{99F9CF62-39A6-3FE1-A5AE-F9D1DA272CC8}"/>
              </a:ext>
            </a:extLst>
          </p:cNvPr>
          <p:cNvGrpSpPr/>
          <p:nvPr/>
        </p:nvGrpSpPr>
        <p:grpSpPr>
          <a:xfrm>
            <a:off x="7775055" y="1249326"/>
            <a:ext cx="4242130" cy="5028418"/>
            <a:chOff x="7380650" y="1249326"/>
            <a:chExt cx="4242130" cy="5028418"/>
          </a:xfrm>
        </p:grpSpPr>
        <p:pic>
          <p:nvPicPr>
            <p:cNvPr id="1026" name="Picture 2" descr="Selina Gray">
              <a:extLst>
                <a:ext uri="{FF2B5EF4-FFF2-40B4-BE49-F238E27FC236}">
                  <a16:creationId xmlns:a16="http://schemas.microsoft.com/office/drawing/2014/main" id="{A04575BA-8534-0702-BC43-23FE63D1E13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38820" y="1249326"/>
              <a:ext cx="3925791" cy="399222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4">
              <a:extLst>
                <a:ext uri="{FF2B5EF4-FFF2-40B4-BE49-F238E27FC236}">
                  <a16:creationId xmlns:a16="http://schemas.microsoft.com/office/drawing/2014/main" id="{064A1C87-4197-05EB-90F9-0CC584D7A2F1}"/>
                </a:ext>
              </a:extLst>
            </p:cNvPr>
            <p:cNvSpPr txBox="1">
              <a:spLocks/>
            </p:cNvSpPr>
            <p:nvPr/>
          </p:nvSpPr>
          <p:spPr>
            <a:xfrm>
              <a:off x="7380650" y="5467784"/>
              <a:ext cx="4242130" cy="8099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Vollkor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Vollkorn"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Vollkorn"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Vollkorn"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196 Enslaved People</a:t>
              </a:r>
            </a:p>
          </p:txBody>
        </p:sp>
      </p:grpSp>
      <p:sp>
        <p:nvSpPr>
          <p:cNvPr id="2" name="Title 1">
            <a:extLst>
              <a:ext uri="{FF2B5EF4-FFF2-40B4-BE49-F238E27FC236}">
                <a16:creationId xmlns:a16="http://schemas.microsoft.com/office/drawing/2014/main" id="{85657040-2DE2-AF4D-429F-4A711E40684D}"/>
              </a:ext>
            </a:extLst>
          </p:cNvPr>
          <p:cNvSpPr>
            <a:spLocks noGrp="1"/>
          </p:cNvSpPr>
          <p:nvPr>
            <p:ph type="title"/>
          </p:nvPr>
        </p:nvSpPr>
        <p:spPr/>
        <p:txBody>
          <a:bodyPr>
            <a:normAutofit fontScale="90000"/>
          </a:bodyPr>
          <a:lstStyle/>
          <a:p>
            <a:pPr algn="ctr"/>
            <a:r>
              <a:rPr lang="en-US" b="1" dirty="0"/>
              <a:t>Who lived on this land before the Civil War?</a:t>
            </a:r>
          </a:p>
        </p:txBody>
      </p:sp>
    </p:spTree>
    <p:extLst>
      <p:ext uri="{BB962C8B-B14F-4D97-AF65-F5344CB8AC3E}">
        <p14:creationId xmlns:p14="http://schemas.microsoft.com/office/powerpoint/2010/main" val="1990814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lack and white illustration of a landscape featuring a river across the middle. At the forefront is a forest, which turns into a field with a few buildings near the river. Boats sail up and down the river. In the distance, Washington, D.C. can be seen.">
            <a:extLst>
              <a:ext uri="{FF2B5EF4-FFF2-40B4-BE49-F238E27FC236}">
                <a16:creationId xmlns:a16="http://schemas.microsoft.com/office/drawing/2014/main" id="{24D48E5E-A8BF-DBCD-3964-F0C6A627F2E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0480" y="426938"/>
            <a:ext cx="12252960" cy="462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DAB524-4BCB-224D-CEF8-EFAB2033E846}"/>
              </a:ext>
            </a:extLst>
          </p:cNvPr>
          <p:cNvSpPr txBox="1"/>
          <p:nvPr/>
        </p:nvSpPr>
        <p:spPr>
          <a:xfrm>
            <a:off x="0" y="5421650"/>
            <a:ext cx="12192000" cy="430887"/>
          </a:xfrm>
          <a:prstGeom prst="rect">
            <a:avLst/>
          </a:prstGeom>
          <a:noFill/>
        </p:spPr>
        <p:txBody>
          <a:bodyPr wrap="square" rtlCol="0">
            <a:spAutoFit/>
          </a:bodyPr>
          <a:lstStyle/>
          <a:p>
            <a:pPr algn="ctr">
              <a:spcBef>
                <a:spcPts val="600"/>
              </a:spcBef>
            </a:pPr>
            <a:r>
              <a:rPr lang="en-US" sz="2200" i="1" dirty="0">
                <a:cs typeface="Arial" panose="020B0604020202020204" pitchFamily="34" charset="0"/>
              </a:rPr>
              <a:t>“View of the City of Washington” from Arlington House in 1838. (Library of Congress/Peder Anderson)</a:t>
            </a:r>
          </a:p>
        </p:txBody>
      </p:sp>
    </p:spTree>
    <p:extLst>
      <p:ext uri="{BB962C8B-B14F-4D97-AF65-F5344CB8AC3E}">
        <p14:creationId xmlns:p14="http://schemas.microsoft.com/office/powerpoint/2010/main" val="162552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Back with solid fill">
            <a:hlinkClick r:id="rId3"/>
            <a:extLst>
              <a:ext uri="{FF2B5EF4-FFF2-40B4-BE49-F238E27FC236}">
                <a16:creationId xmlns:a16="http://schemas.microsoft.com/office/drawing/2014/main" id="{6F0BA5B7-6878-D5E5-C584-82ABAA901CF4}"/>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4072270" y="1725310"/>
            <a:ext cx="4047460" cy="4047460"/>
          </a:xfrm>
          <a:prstGeom prst="rect">
            <a:avLst/>
          </a:prstGeom>
        </p:spPr>
      </p:pic>
      <p:sp>
        <p:nvSpPr>
          <p:cNvPr id="2" name="Title 1">
            <a:extLst>
              <a:ext uri="{FF2B5EF4-FFF2-40B4-BE49-F238E27FC236}">
                <a16:creationId xmlns:a16="http://schemas.microsoft.com/office/drawing/2014/main" id="{E7D35E3E-23A3-83ED-24A6-D74612964338}"/>
              </a:ext>
            </a:extLst>
          </p:cNvPr>
          <p:cNvSpPr>
            <a:spLocks noGrp="1" noRot="1" noMove="1" noResize="1" noEditPoints="1" noAdjustHandles="1" noChangeArrowheads="1" noChangeShapeType="1"/>
          </p:cNvSpPr>
          <p:nvPr>
            <p:ph type="title"/>
          </p:nvPr>
        </p:nvSpPr>
        <p:spPr>
          <a:xfrm>
            <a:off x="1591056" y="0"/>
            <a:ext cx="10393680" cy="808037"/>
          </a:xfrm>
        </p:spPr>
        <p:txBody>
          <a:bodyPr>
            <a:normAutofit/>
          </a:bodyPr>
          <a:lstStyle/>
          <a:p>
            <a:r>
              <a:rPr lang="en-US" dirty="0"/>
              <a:t>Let’s Go Visit Arlington National Cemetery! </a:t>
            </a:r>
          </a:p>
        </p:txBody>
      </p:sp>
      <p:pic>
        <p:nvPicPr>
          <p:cNvPr id="6" name="Picture 5" descr="A map with a pin on it&#10;&#10;AI-generated content may be incorrect.">
            <a:extLst>
              <a:ext uri="{FF2B5EF4-FFF2-40B4-BE49-F238E27FC236}">
                <a16:creationId xmlns:a16="http://schemas.microsoft.com/office/drawing/2014/main" id="{6F301B91-C9D6-A88C-842E-98B671479077}"/>
              </a:ext>
            </a:extLst>
          </p:cNvPr>
          <p:cNvPicPr>
            <a:picLocks noGrp="1" noRot="1" noChangeAspect="1" noMove="1" noResize="1" noEditPoints="1" noAdjustHandles="1" noChangeArrowheads="1" noChangeShapeType="1" noCrop="1"/>
          </p:cNvPicPr>
          <p:nvPr/>
        </p:nvPicPr>
        <p:blipFill>
          <a:blip r:embed="rId6" cstate="print">
            <a:lum bright="70000" contrast="-70000"/>
            <a:extLst>
              <a:ext uri="{28A0092B-C50C-407E-A947-70E740481C1C}">
                <a14:useLocalDpi xmlns:a14="http://schemas.microsoft.com/office/drawing/2010/main"/>
              </a:ext>
            </a:extLst>
          </a:blip>
          <a:stretch>
            <a:fillRect/>
          </a:stretch>
        </p:blipFill>
        <p:spPr>
          <a:xfrm>
            <a:off x="312055" y="0"/>
            <a:ext cx="809609" cy="809609"/>
          </a:xfrm>
          <a:prstGeom prst="rect">
            <a:avLst/>
          </a:prstGeom>
        </p:spPr>
      </p:pic>
    </p:spTree>
    <p:extLst>
      <p:ext uri="{BB962C8B-B14F-4D97-AF65-F5344CB8AC3E}">
        <p14:creationId xmlns:p14="http://schemas.microsoft.com/office/powerpoint/2010/main" val="1695290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639EECD-7756-6197-60F3-BB796EA42335}"/>
              </a:ext>
            </a:extLst>
          </p:cNvPr>
          <p:cNvCxnSpPr>
            <a:cxnSpLocks/>
          </p:cNvCxnSpPr>
          <p:nvPr/>
        </p:nvCxnSpPr>
        <p:spPr>
          <a:xfrm>
            <a:off x="0" y="3557339"/>
            <a:ext cx="12192000" cy="0"/>
          </a:xfrm>
          <a:prstGeom prst="line">
            <a:avLst/>
          </a:prstGeom>
          <a:ln w="127000">
            <a:solidFill>
              <a:schemeClr val="tx2"/>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E67AB1A-78A6-250F-59BC-A638D4FDB93A}"/>
              </a:ext>
            </a:extLst>
          </p:cNvPr>
          <p:cNvSpPr txBox="1">
            <a:spLocks noGrp="1" noRot="1" noMove="1" noResize="1" noEditPoints="1" noAdjustHandles="1" noChangeArrowheads="1" noChangeShapeType="1"/>
          </p:cNvSpPr>
          <p:nvPr/>
        </p:nvSpPr>
        <p:spPr>
          <a:xfrm>
            <a:off x="2" y="1939366"/>
            <a:ext cx="3400926" cy="523220"/>
          </a:xfrm>
          <a:prstGeom prst="rect">
            <a:avLst/>
          </a:prstGeom>
          <a:noFill/>
          <a:ln>
            <a:solidFill>
              <a:schemeClr val="tx2"/>
            </a:solidFill>
          </a:ln>
        </p:spPr>
        <p:txBody>
          <a:bodyPr wrap="square" rtlCol="0">
            <a:spAutoFit/>
          </a:bodyPr>
          <a:lstStyle/>
          <a:p>
            <a:pPr algn="ctr"/>
            <a:r>
              <a:rPr lang="en-US" sz="2800" b="1" dirty="0"/>
              <a:t>APRIL</a:t>
            </a:r>
          </a:p>
        </p:txBody>
      </p:sp>
      <p:sp>
        <p:nvSpPr>
          <p:cNvPr id="12" name="TextBox 11">
            <a:extLst>
              <a:ext uri="{FF2B5EF4-FFF2-40B4-BE49-F238E27FC236}">
                <a16:creationId xmlns:a16="http://schemas.microsoft.com/office/drawing/2014/main" id="{373F78D0-6F66-2DF3-B950-2C389CE16C4C}"/>
              </a:ext>
            </a:extLst>
          </p:cNvPr>
          <p:cNvSpPr txBox="1">
            <a:spLocks noGrp="1" noRot="1" noMove="1" noResize="1" noEditPoints="1" noAdjustHandles="1" noChangeArrowheads="1" noChangeShapeType="1"/>
          </p:cNvSpPr>
          <p:nvPr/>
        </p:nvSpPr>
        <p:spPr>
          <a:xfrm>
            <a:off x="3400927" y="1939366"/>
            <a:ext cx="8791071" cy="523220"/>
          </a:xfrm>
          <a:prstGeom prst="rect">
            <a:avLst/>
          </a:prstGeom>
          <a:noFill/>
          <a:ln>
            <a:solidFill>
              <a:schemeClr val="tx2"/>
            </a:solidFill>
          </a:ln>
        </p:spPr>
        <p:txBody>
          <a:bodyPr wrap="square" rtlCol="0">
            <a:spAutoFit/>
          </a:bodyPr>
          <a:lstStyle/>
          <a:p>
            <a:pPr algn="ctr"/>
            <a:r>
              <a:rPr lang="en-US" sz="2800" b="1"/>
              <a:t>MAY</a:t>
            </a:r>
          </a:p>
        </p:txBody>
      </p:sp>
      <p:grpSp>
        <p:nvGrpSpPr>
          <p:cNvPr id="45" name="Group 44">
            <a:extLst>
              <a:ext uri="{FF2B5EF4-FFF2-40B4-BE49-F238E27FC236}">
                <a16:creationId xmlns:a16="http://schemas.microsoft.com/office/drawing/2014/main" id="{9FC3672A-A5F5-F1BC-9DB4-2664EA9FD842}"/>
              </a:ext>
            </a:extLst>
          </p:cNvPr>
          <p:cNvGrpSpPr/>
          <p:nvPr/>
        </p:nvGrpSpPr>
        <p:grpSpPr>
          <a:xfrm>
            <a:off x="73194" y="2826605"/>
            <a:ext cx="1615590" cy="3328381"/>
            <a:chOff x="73194" y="2826605"/>
            <a:chExt cx="1615590" cy="3328381"/>
          </a:xfrm>
        </p:grpSpPr>
        <p:sp>
          <p:nvSpPr>
            <p:cNvPr id="6" name="TextBox 5">
              <a:extLst>
                <a:ext uri="{FF2B5EF4-FFF2-40B4-BE49-F238E27FC236}">
                  <a16:creationId xmlns:a16="http://schemas.microsoft.com/office/drawing/2014/main" id="{1C37D28B-95D4-C4FB-139E-36941E22397D}"/>
                </a:ext>
              </a:extLst>
            </p:cNvPr>
            <p:cNvSpPr txBox="1"/>
            <p:nvPr/>
          </p:nvSpPr>
          <p:spPr>
            <a:xfrm>
              <a:off x="445173" y="2826605"/>
              <a:ext cx="914395" cy="400110"/>
            </a:xfrm>
            <a:prstGeom prst="rect">
              <a:avLst/>
            </a:prstGeom>
            <a:noFill/>
          </p:spPr>
          <p:txBody>
            <a:bodyPr wrap="square" rtlCol="0">
              <a:spAutoFit/>
            </a:bodyPr>
            <a:lstStyle/>
            <a:p>
              <a:pPr algn="ctr"/>
              <a:r>
                <a:rPr lang="en-US" sz="2000" b="1" dirty="0"/>
                <a:t>17</a:t>
              </a:r>
            </a:p>
          </p:txBody>
        </p:sp>
        <p:cxnSp>
          <p:nvCxnSpPr>
            <p:cNvPr id="8" name="Straight Connector 7">
              <a:extLst>
                <a:ext uri="{FF2B5EF4-FFF2-40B4-BE49-F238E27FC236}">
                  <a16:creationId xmlns:a16="http://schemas.microsoft.com/office/drawing/2014/main" id="{D768C902-5360-E664-C683-FF34EFEC0789}"/>
                </a:ext>
              </a:extLst>
            </p:cNvPr>
            <p:cNvCxnSpPr>
              <a:cxnSpLocks/>
            </p:cNvCxnSpPr>
            <p:nvPr/>
          </p:nvCxnSpPr>
          <p:spPr>
            <a:xfrm flipV="1">
              <a:off x="902371" y="3328739"/>
              <a:ext cx="0" cy="457200"/>
            </a:xfrm>
            <a:prstGeom prst="line">
              <a:avLst/>
            </a:prstGeom>
            <a:ln w="127000">
              <a:solidFill>
                <a:schemeClr val="tx2"/>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CC8A0D3-5625-983A-7059-7CA8CFF559F0}"/>
                </a:ext>
              </a:extLst>
            </p:cNvPr>
            <p:cNvSpPr txBox="1"/>
            <p:nvPr/>
          </p:nvSpPr>
          <p:spPr>
            <a:xfrm>
              <a:off x="73194" y="4215994"/>
              <a:ext cx="1615590" cy="1938992"/>
            </a:xfrm>
            <a:prstGeom prst="rect">
              <a:avLst/>
            </a:prstGeom>
            <a:noFill/>
            <a:ln>
              <a:solidFill>
                <a:schemeClr val="tx2"/>
              </a:solidFill>
            </a:ln>
          </p:spPr>
          <p:txBody>
            <a:bodyPr wrap="square" rtlCol="0">
              <a:spAutoFit/>
            </a:bodyPr>
            <a:lstStyle/>
            <a:p>
              <a:pPr algn="ctr"/>
              <a:r>
                <a:rPr lang="en-US" sz="2000" dirty="0"/>
                <a:t>Virginia government declares secession from the United States </a:t>
              </a:r>
            </a:p>
          </p:txBody>
        </p:sp>
        <p:cxnSp>
          <p:nvCxnSpPr>
            <p:cNvPr id="25" name="Straight Connector 24">
              <a:extLst>
                <a:ext uri="{FF2B5EF4-FFF2-40B4-BE49-F238E27FC236}">
                  <a16:creationId xmlns:a16="http://schemas.microsoft.com/office/drawing/2014/main" id="{2E8C49B1-D77E-E5BE-46DA-C342F25A3E17}"/>
                </a:ext>
              </a:extLst>
            </p:cNvPr>
            <p:cNvCxnSpPr>
              <a:cxnSpLocks/>
              <a:endCxn id="22" idx="0"/>
            </p:cNvCxnSpPr>
            <p:nvPr/>
          </p:nvCxnSpPr>
          <p:spPr>
            <a:xfrm>
              <a:off x="880989" y="3681281"/>
              <a:ext cx="0" cy="5347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6EDB3A02-821E-6F4D-F64F-5D4FD04E4A83}"/>
              </a:ext>
            </a:extLst>
          </p:cNvPr>
          <p:cNvGrpSpPr/>
          <p:nvPr/>
        </p:nvGrpSpPr>
        <p:grpSpPr>
          <a:xfrm>
            <a:off x="1122948" y="2826605"/>
            <a:ext cx="2980620" cy="2405052"/>
            <a:chOff x="1122948" y="2826605"/>
            <a:chExt cx="2980620" cy="2405052"/>
          </a:xfrm>
        </p:grpSpPr>
        <p:sp>
          <p:nvSpPr>
            <p:cNvPr id="7" name="TextBox 6">
              <a:extLst>
                <a:ext uri="{FF2B5EF4-FFF2-40B4-BE49-F238E27FC236}">
                  <a16:creationId xmlns:a16="http://schemas.microsoft.com/office/drawing/2014/main" id="{D7AD6676-8C98-4EB4-743C-FA46C7809A6F}"/>
                </a:ext>
              </a:extLst>
            </p:cNvPr>
            <p:cNvSpPr txBox="1"/>
            <p:nvPr/>
          </p:nvSpPr>
          <p:spPr>
            <a:xfrm>
              <a:off x="1122948" y="2826605"/>
              <a:ext cx="770020" cy="400110"/>
            </a:xfrm>
            <a:prstGeom prst="rect">
              <a:avLst/>
            </a:prstGeom>
            <a:noFill/>
          </p:spPr>
          <p:txBody>
            <a:bodyPr wrap="square" rtlCol="0">
              <a:spAutoFit/>
            </a:bodyPr>
            <a:lstStyle/>
            <a:p>
              <a:pPr algn="ctr"/>
              <a:r>
                <a:rPr lang="en-US" sz="2000" b="1" dirty="0"/>
                <a:t>20</a:t>
              </a:r>
            </a:p>
          </p:txBody>
        </p:sp>
        <p:cxnSp>
          <p:nvCxnSpPr>
            <p:cNvPr id="10" name="Straight Connector 9">
              <a:extLst>
                <a:ext uri="{FF2B5EF4-FFF2-40B4-BE49-F238E27FC236}">
                  <a16:creationId xmlns:a16="http://schemas.microsoft.com/office/drawing/2014/main" id="{C69EAB71-0227-7B8A-4A23-E1FB59FDACC9}"/>
                </a:ext>
              </a:extLst>
            </p:cNvPr>
            <p:cNvCxnSpPr>
              <a:cxnSpLocks/>
            </p:cNvCxnSpPr>
            <p:nvPr/>
          </p:nvCxnSpPr>
          <p:spPr>
            <a:xfrm flipV="1">
              <a:off x="1507958" y="3328739"/>
              <a:ext cx="0" cy="457200"/>
            </a:xfrm>
            <a:prstGeom prst="line">
              <a:avLst/>
            </a:prstGeom>
            <a:ln w="127000">
              <a:solidFill>
                <a:schemeClr val="tx2"/>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5F35BA2-D17B-11FF-5E4A-71D6CEC7C3CA}"/>
                </a:ext>
              </a:extLst>
            </p:cNvPr>
            <p:cNvSpPr txBox="1"/>
            <p:nvPr/>
          </p:nvSpPr>
          <p:spPr>
            <a:xfrm>
              <a:off x="2218125" y="4215994"/>
              <a:ext cx="1885443" cy="1015663"/>
            </a:xfrm>
            <a:prstGeom prst="rect">
              <a:avLst/>
            </a:prstGeom>
            <a:noFill/>
            <a:ln>
              <a:solidFill>
                <a:schemeClr val="tx2"/>
              </a:solidFill>
            </a:ln>
          </p:spPr>
          <p:txBody>
            <a:bodyPr wrap="square" rtlCol="0">
              <a:spAutoFit/>
            </a:bodyPr>
            <a:lstStyle/>
            <a:p>
              <a:pPr algn="ctr"/>
              <a:r>
                <a:rPr lang="en-US" sz="2000" dirty="0"/>
                <a:t>Robert E. Lee resigns from the U.S. Army</a:t>
              </a:r>
            </a:p>
          </p:txBody>
        </p:sp>
        <p:cxnSp>
          <p:nvCxnSpPr>
            <p:cNvPr id="26" name="Straight Connector 25">
              <a:extLst>
                <a:ext uri="{FF2B5EF4-FFF2-40B4-BE49-F238E27FC236}">
                  <a16:creationId xmlns:a16="http://schemas.microsoft.com/office/drawing/2014/main" id="{4690F924-C562-D3A0-5B60-7F2623641214}"/>
                </a:ext>
              </a:extLst>
            </p:cNvPr>
            <p:cNvCxnSpPr>
              <a:cxnSpLocks/>
              <a:endCxn id="23" idx="0"/>
            </p:cNvCxnSpPr>
            <p:nvPr/>
          </p:nvCxnSpPr>
          <p:spPr>
            <a:xfrm>
              <a:off x="1545255" y="3681281"/>
              <a:ext cx="1615592" cy="5347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C811ED93-248A-992C-95F9-092C3C86B736}"/>
              </a:ext>
            </a:extLst>
          </p:cNvPr>
          <p:cNvGrpSpPr/>
          <p:nvPr/>
        </p:nvGrpSpPr>
        <p:grpSpPr>
          <a:xfrm>
            <a:off x="7153284" y="2826605"/>
            <a:ext cx="1517981" cy="2737339"/>
            <a:chOff x="7153284" y="2826605"/>
            <a:chExt cx="1517981" cy="2737339"/>
          </a:xfrm>
        </p:grpSpPr>
        <p:grpSp>
          <p:nvGrpSpPr>
            <p:cNvPr id="15" name="Group 14">
              <a:extLst>
                <a:ext uri="{FF2B5EF4-FFF2-40B4-BE49-F238E27FC236}">
                  <a16:creationId xmlns:a16="http://schemas.microsoft.com/office/drawing/2014/main" id="{E350B4C5-2E79-53FA-84B2-52F2ACE9C75D}"/>
                </a:ext>
              </a:extLst>
            </p:cNvPr>
            <p:cNvGrpSpPr/>
            <p:nvPr/>
          </p:nvGrpSpPr>
          <p:grpSpPr>
            <a:xfrm>
              <a:off x="7339266" y="2826605"/>
              <a:ext cx="914395" cy="959334"/>
              <a:chOff x="6982331" y="3131403"/>
              <a:chExt cx="914395" cy="959334"/>
            </a:xfrm>
          </p:grpSpPr>
          <p:sp>
            <p:nvSpPr>
              <p:cNvPr id="13" name="TextBox 12">
                <a:extLst>
                  <a:ext uri="{FF2B5EF4-FFF2-40B4-BE49-F238E27FC236}">
                    <a16:creationId xmlns:a16="http://schemas.microsoft.com/office/drawing/2014/main" id="{1CB758AE-B58D-0FA4-1193-F62678F4B344}"/>
                  </a:ext>
                </a:extLst>
              </p:cNvPr>
              <p:cNvSpPr txBox="1"/>
              <p:nvPr/>
            </p:nvSpPr>
            <p:spPr>
              <a:xfrm>
                <a:off x="6982331" y="3131403"/>
                <a:ext cx="914395" cy="400110"/>
              </a:xfrm>
              <a:prstGeom prst="rect">
                <a:avLst/>
              </a:prstGeom>
              <a:noFill/>
            </p:spPr>
            <p:txBody>
              <a:bodyPr wrap="square" rtlCol="0">
                <a:spAutoFit/>
              </a:bodyPr>
              <a:lstStyle/>
              <a:p>
                <a:pPr algn="ctr"/>
                <a:r>
                  <a:rPr lang="en-US" sz="2000" b="1" dirty="0"/>
                  <a:t>15</a:t>
                </a:r>
              </a:p>
            </p:txBody>
          </p:sp>
          <p:cxnSp>
            <p:nvCxnSpPr>
              <p:cNvPr id="14" name="Straight Connector 13">
                <a:extLst>
                  <a:ext uri="{FF2B5EF4-FFF2-40B4-BE49-F238E27FC236}">
                    <a16:creationId xmlns:a16="http://schemas.microsoft.com/office/drawing/2014/main" id="{90F8F7B6-351B-F455-7AA0-A079DE42F16F}"/>
                  </a:ext>
                </a:extLst>
              </p:cNvPr>
              <p:cNvCxnSpPr>
                <a:cxnSpLocks/>
              </p:cNvCxnSpPr>
              <p:nvPr/>
            </p:nvCxnSpPr>
            <p:spPr>
              <a:xfrm flipV="1">
                <a:off x="7439529" y="3633537"/>
                <a:ext cx="0" cy="457200"/>
              </a:xfrm>
              <a:prstGeom prst="line">
                <a:avLst/>
              </a:prstGeom>
              <a:ln w="127000">
                <a:solidFill>
                  <a:schemeClr val="tx2"/>
                </a:solidFill>
              </a:ln>
            </p:spPr>
            <p:style>
              <a:lnRef idx="2">
                <a:schemeClr val="accent1"/>
              </a:lnRef>
              <a:fillRef idx="0">
                <a:schemeClr val="accent1"/>
              </a:fillRef>
              <a:effectRef idx="1">
                <a:schemeClr val="accent1"/>
              </a:effectRef>
              <a:fontRef idx="minor">
                <a:schemeClr val="tx1"/>
              </a:fontRef>
            </p:style>
          </p:cxnSp>
        </p:grpSp>
        <p:sp>
          <p:nvSpPr>
            <p:cNvPr id="29" name="TextBox 28">
              <a:extLst>
                <a:ext uri="{FF2B5EF4-FFF2-40B4-BE49-F238E27FC236}">
                  <a16:creationId xmlns:a16="http://schemas.microsoft.com/office/drawing/2014/main" id="{41CFF9DE-6004-5C18-7FEE-FE315631FBF6}"/>
                </a:ext>
              </a:extLst>
            </p:cNvPr>
            <p:cNvSpPr txBox="1"/>
            <p:nvPr/>
          </p:nvSpPr>
          <p:spPr>
            <a:xfrm>
              <a:off x="7153284" y="4240505"/>
              <a:ext cx="1517981" cy="1323439"/>
            </a:xfrm>
            <a:prstGeom prst="rect">
              <a:avLst/>
            </a:prstGeom>
            <a:noFill/>
            <a:ln>
              <a:solidFill>
                <a:schemeClr val="tx2"/>
              </a:solidFill>
            </a:ln>
          </p:spPr>
          <p:txBody>
            <a:bodyPr wrap="square" rtlCol="0">
              <a:spAutoFit/>
            </a:bodyPr>
            <a:lstStyle/>
            <a:p>
              <a:pPr algn="ctr"/>
              <a:r>
                <a:rPr lang="en-US" sz="2000" dirty="0"/>
                <a:t>Lee family flees Arlington House</a:t>
              </a:r>
            </a:p>
          </p:txBody>
        </p:sp>
        <p:cxnSp>
          <p:nvCxnSpPr>
            <p:cNvPr id="30" name="Straight Connector 29">
              <a:extLst>
                <a:ext uri="{FF2B5EF4-FFF2-40B4-BE49-F238E27FC236}">
                  <a16:creationId xmlns:a16="http://schemas.microsoft.com/office/drawing/2014/main" id="{7E05C75A-A3BE-D598-6B85-82262458D7EC}"/>
                </a:ext>
              </a:extLst>
            </p:cNvPr>
            <p:cNvCxnSpPr>
              <a:cxnSpLocks/>
            </p:cNvCxnSpPr>
            <p:nvPr/>
          </p:nvCxnSpPr>
          <p:spPr>
            <a:xfrm>
              <a:off x="7796464" y="3681281"/>
              <a:ext cx="0" cy="5347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B3F55EAA-68CD-3FE9-A354-BA05BDC9BA55}"/>
              </a:ext>
            </a:extLst>
          </p:cNvPr>
          <p:cNvSpPr txBox="1"/>
          <p:nvPr/>
        </p:nvSpPr>
        <p:spPr>
          <a:xfrm>
            <a:off x="10321292" y="2824274"/>
            <a:ext cx="650903" cy="400110"/>
          </a:xfrm>
          <a:prstGeom prst="rect">
            <a:avLst/>
          </a:prstGeom>
          <a:noFill/>
        </p:spPr>
        <p:txBody>
          <a:bodyPr wrap="square" rtlCol="0">
            <a:spAutoFit/>
          </a:bodyPr>
          <a:lstStyle/>
          <a:p>
            <a:pPr algn="ctr"/>
            <a:r>
              <a:rPr lang="en-US" sz="2000" b="1" dirty="0"/>
              <a:t>23</a:t>
            </a:r>
          </a:p>
        </p:txBody>
      </p:sp>
      <p:cxnSp>
        <p:nvCxnSpPr>
          <p:cNvPr id="18" name="Straight Connector 17">
            <a:extLst>
              <a:ext uri="{FF2B5EF4-FFF2-40B4-BE49-F238E27FC236}">
                <a16:creationId xmlns:a16="http://schemas.microsoft.com/office/drawing/2014/main" id="{53C94BC1-FCDD-F7F7-C8ED-CAF2BCC0BCC0}"/>
              </a:ext>
            </a:extLst>
          </p:cNvPr>
          <p:cNvCxnSpPr>
            <a:cxnSpLocks/>
          </p:cNvCxnSpPr>
          <p:nvPr/>
        </p:nvCxnSpPr>
        <p:spPr>
          <a:xfrm flipV="1">
            <a:off x="10646744" y="3328739"/>
            <a:ext cx="0" cy="457200"/>
          </a:xfrm>
          <a:prstGeom prst="line">
            <a:avLst/>
          </a:prstGeom>
          <a:ln w="127000">
            <a:solidFill>
              <a:schemeClr val="tx2"/>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7C7C264C-61B8-BDFE-8174-E8D6DFBD761A}"/>
              </a:ext>
            </a:extLst>
          </p:cNvPr>
          <p:cNvSpPr txBox="1"/>
          <p:nvPr/>
        </p:nvSpPr>
        <p:spPr>
          <a:xfrm>
            <a:off x="9280361" y="4223250"/>
            <a:ext cx="1286374" cy="1323439"/>
          </a:xfrm>
          <a:prstGeom prst="rect">
            <a:avLst/>
          </a:prstGeom>
          <a:noFill/>
          <a:ln>
            <a:solidFill>
              <a:schemeClr val="tx2"/>
            </a:solidFill>
          </a:ln>
        </p:spPr>
        <p:txBody>
          <a:bodyPr wrap="square" rtlCol="0">
            <a:spAutoFit/>
          </a:bodyPr>
          <a:lstStyle/>
          <a:p>
            <a:pPr algn="ctr"/>
            <a:r>
              <a:rPr lang="en-US" sz="2000" dirty="0"/>
              <a:t>Virginia voters confirm secession</a:t>
            </a:r>
          </a:p>
        </p:txBody>
      </p:sp>
      <p:cxnSp>
        <p:nvCxnSpPr>
          <p:cNvPr id="32" name="Straight Connector 31">
            <a:extLst>
              <a:ext uri="{FF2B5EF4-FFF2-40B4-BE49-F238E27FC236}">
                <a16:creationId xmlns:a16="http://schemas.microsoft.com/office/drawing/2014/main" id="{CD83735D-EA16-49B9-C3E1-0956AE52E67D}"/>
              </a:ext>
            </a:extLst>
          </p:cNvPr>
          <p:cNvCxnSpPr>
            <a:cxnSpLocks/>
            <a:endCxn id="31" idx="0"/>
          </p:cNvCxnSpPr>
          <p:nvPr/>
        </p:nvCxnSpPr>
        <p:spPr>
          <a:xfrm flipH="1">
            <a:off x="9923548" y="3763473"/>
            <a:ext cx="680484" cy="45977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35E1F496-433A-8C0B-E52F-7105DEDAB0B8}"/>
              </a:ext>
            </a:extLst>
          </p:cNvPr>
          <p:cNvSpPr txBox="1"/>
          <p:nvPr/>
        </p:nvSpPr>
        <p:spPr>
          <a:xfrm>
            <a:off x="10743202" y="4223250"/>
            <a:ext cx="1218192" cy="1323439"/>
          </a:xfrm>
          <a:prstGeom prst="rect">
            <a:avLst/>
          </a:prstGeom>
          <a:noFill/>
          <a:ln>
            <a:solidFill>
              <a:schemeClr val="tx2"/>
            </a:solidFill>
          </a:ln>
        </p:spPr>
        <p:txBody>
          <a:bodyPr wrap="square" rtlCol="0">
            <a:spAutoFit/>
          </a:bodyPr>
          <a:lstStyle/>
          <a:p>
            <a:pPr algn="ctr"/>
            <a:r>
              <a:rPr lang="en-US" sz="2000"/>
              <a:t>U.S. Army occupies property </a:t>
            </a:r>
          </a:p>
        </p:txBody>
      </p:sp>
      <p:cxnSp>
        <p:nvCxnSpPr>
          <p:cNvPr id="43" name="Straight Connector 42">
            <a:extLst>
              <a:ext uri="{FF2B5EF4-FFF2-40B4-BE49-F238E27FC236}">
                <a16:creationId xmlns:a16="http://schemas.microsoft.com/office/drawing/2014/main" id="{2A6E5558-4661-F216-1EB4-353ADCDA496B}"/>
              </a:ext>
            </a:extLst>
          </p:cNvPr>
          <p:cNvCxnSpPr>
            <a:cxnSpLocks/>
            <a:stCxn id="42" idx="0"/>
          </p:cNvCxnSpPr>
          <p:nvPr/>
        </p:nvCxnSpPr>
        <p:spPr>
          <a:xfrm flipH="1" flipV="1">
            <a:off x="10684042" y="3763473"/>
            <a:ext cx="668256" cy="45977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38631618-2CF8-18BA-05BA-8DA484A14495}"/>
              </a:ext>
            </a:extLst>
          </p:cNvPr>
          <p:cNvSpPr/>
          <p:nvPr/>
        </p:nvSpPr>
        <p:spPr>
          <a:xfrm>
            <a:off x="0" y="232112"/>
            <a:ext cx="12192000" cy="808037"/>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CE6C34-ADEC-F552-772C-7BB2F8D51587}"/>
              </a:ext>
            </a:extLst>
          </p:cNvPr>
          <p:cNvSpPr>
            <a:spLocks noGrp="1" noRot="1" noMove="1" noResize="1" noEditPoints="1" noAdjustHandles="1" noChangeArrowheads="1" noChangeShapeType="1"/>
          </p:cNvSpPr>
          <p:nvPr>
            <p:ph type="title"/>
          </p:nvPr>
        </p:nvSpPr>
        <p:spPr>
          <a:xfrm>
            <a:off x="836698" y="324855"/>
            <a:ext cx="10515600" cy="622549"/>
          </a:xfrm>
        </p:spPr>
        <p:txBody>
          <a:bodyPr>
            <a:noAutofit/>
          </a:bodyPr>
          <a:lstStyle/>
          <a:p>
            <a:pPr algn="ctr"/>
            <a:r>
              <a:rPr lang="en-US" dirty="0">
                <a:solidFill>
                  <a:schemeClr val="bg1"/>
                </a:solidFill>
              </a:rPr>
              <a:t>Timeline: 1861</a:t>
            </a:r>
          </a:p>
        </p:txBody>
      </p:sp>
    </p:spTree>
    <p:extLst>
      <p:ext uri="{BB962C8B-B14F-4D97-AF65-F5344CB8AC3E}">
        <p14:creationId xmlns:p14="http://schemas.microsoft.com/office/powerpoint/2010/main" val="216895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animEffect transition="in" filter="fade">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fltVal val="0"/>
                                          </p:val>
                                        </p:tav>
                                        <p:tav tm="100000">
                                          <p:val>
                                            <p:strVal val="#ppt_w"/>
                                          </p:val>
                                        </p:tav>
                                      </p:tavLst>
                                    </p:anim>
                                    <p:anim calcmode="lin" valueType="num">
                                      <p:cBhvr>
                                        <p:cTn id="22" dur="500" fill="hold"/>
                                        <p:tgtEl>
                                          <p:spTgt spid="47"/>
                                        </p:tgtEl>
                                        <p:attrNameLst>
                                          <p:attrName>ppt_h</p:attrName>
                                        </p:attrNameLst>
                                      </p:cBhvr>
                                      <p:tavLst>
                                        <p:tav tm="0">
                                          <p:val>
                                            <p:fltVal val="0"/>
                                          </p:val>
                                        </p:tav>
                                        <p:tav tm="100000">
                                          <p:val>
                                            <p:strVal val="#ppt_h"/>
                                          </p:val>
                                        </p:tav>
                                      </p:tavLst>
                                    </p:anim>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53" presetClass="entr" presetSubtype="16"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500" fill="hold"/>
                                        <p:tgtEl>
                                          <p:spTgt spid="42"/>
                                        </p:tgtEl>
                                        <p:attrNameLst>
                                          <p:attrName>ppt_w</p:attrName>
                                        </p:attrNameLst>
                                      </p:cBhvr>
                                      <p:tavLst>
                                        <p:tav tm="0">
                                          <p:val>
                                            <p:fltVal val="0"/>
                                          </p:val>
                                        </p:tav>
                                        <p:tav tm="100000">
                                          <p:val>
                                            <p:strVal val="#ppt_w"/>
                                          </p:val>
                                        </p:tav>
                                      </p:tavLst>
                                    </p:anim>
                                    <p:anim calcmode="lin" valueType="num">
                                      <p:cBhvr>
                                        <p:cTn id="53" dur="500" fill="hold"/>
                                        <p:tgtEl>
                                          <p:spTgt spid="42"/>
                                        </p:tgtEl>
                                        <p:attrNameLst>
                                          <p:attrName>ppt_h</p:attrName>
                                        </p:attrNameLst>
                                      </p:cBhvr>
                                      <p:tavLst>
                                        <p:tav tm="0">
                                          <p:val>
                                            <p:fltVal val="0"/>
                                          </p:val>
                                        </p:tav>
                                        <p:tav tm="100000">
                                          <p:val>
                                            <p:strVal val="#ppt_h"/>
                                          </p:val>
                                        </p:tav>
                                      </p:tavLst>
                                    </p:anim>
                                    <p:animEffect transition="in" filter="fade">
                                      <p:cBhvr>
                                        <p:cTn id="5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animBg="1"/>
      <p:bldP spid="42" grpId="0" animBg="1"/>
    </p:bldLst>
  </p:timing>
</p:sld>
</file>

<file path=ppt/theme/theme1.xml><?xml version="1.0" encoding="utf-8"?>
<a:theme xmlns:a="http://schemas.openxmlformats.org/drawingml/2006/main" name="Office Theme">
  <a:themeElements>
    <a:clrScheme name="ANC">
      <a:dk1>
        <a:sysClr val="windowText" lastClr="000000"/>
      </a:dk1>
      <a:lt1>
        <a:sysClr val="window" lastClr="FFFFFF"/>
      </a:lt1>
      <a:dk2>
        <a:srgbClr val="141C41"/>
      </a:dk2>
      <a:lt2>
        <a:srgbClr val="E7E6E6"/>
      </a:lt2>
      <a:accent1>
        <a:srgbClr val="3E4967"/>
      </a:accent1>
      <a:accent2>
        <a:srgbClr val="990D10"/>
      </a:accent2>
      <a:accent3>
        <a:srgbClr val="E9D28E"/>
      </a:accent3>
      <a:accent4>
        <a:srgbClr val="6682AA"/>
      </a:accent4>
      <a:accent5>
        <a:srgbClr val="BA742E"/>
      </a:accent5>
      <a:accent6>
        <a:srgbClr val="333333"/>
      </a:accent6>
      <a:hlink>
        <a:srgbClr val="0070C0"/>
      </a:hlink>
      <a:folHlink>
        <a:srgbClr val="954F72"/>
      </a:folHlink>
    </a:clrScheme>
    <a:fontScheme name="Custom 2">
      <a:majorFont>
        <a:latin typeface="Vollkor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711B4F9A0CAE4FA78F2E0F8EDCCEB1" ma:contentTypeVersion="16" ma:contentTypeDescription="Create a new document." ma:contentTypeScope="" ma:versionID="0593013a0e308636d03a4d26f9eb8d9e">
  <xsd:schema xmlns:xsd="http://www.w3.org/2001/XMLSchema" xmlns:xs="http://www.w3.org/2001/XMLSchema" xmlns:p="http://schemas.microsoft.com/office/2006/metadata/properties" xmlns:ns2="70fa7dd3-4ca2-43d7-a1c8-195ef72d4f80" xmlns:ns3="7177009c-3331-4657-b393-f44a7f4f7ac2" targetNamespace="http://schemas.microsoft.com/office/2006/metadata/properties" ma:root="true" ma:fieldsID="b1c5e5fe62f0bbecb6c0ff15bdf5da41" ns2:_="" ns3:_="">
    <xsd:import namespace="70fa7dd3-4ca2-43d7-a1c8-195ef72d4f80"/>
    <xsd:import namespace="7177009c-3331-4657-b393-f44a7f4f7a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TaxCatchAll" minOccurs="0"/>
                <xsd:element ref="ns2:MediaServiceDateTaken" minOccurs="0"/>
                <xsd:element ref="ns2:MediaServiceGenerationTime" minOccurs="0"/>
                <xsd:element ref="ns2:MediaServiceEventHashCode" minOccurs="0"/>
                <xsd:element ref="ns2:lcf76f155ced4ddcb4097134ff3c332f"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fa7dd3-4ca2-43d7-a1c8-195ef72d4f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8c812df-736f-462c-9428-ca35b9f1e2e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77009c-3331-4657-b393-f44a7f4f7ac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79896ca-fc73-40b3-a733-cf2b0664e12d}" ma:internalName="TaxCatchAll" ma:showField="CatchAllData" ma:web="7177009c-3331-4657-b393-f44a7f4f7a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177009c-3331-4657-b393-f44a7f4f7ac2" xsi:nil="true"/>
    <lcf76f155ced4ddcb4097134ff3c332f xmlns="70fa7dd3-4ca2-43d7-a1c8-195ef72d4f8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8813106-F39F-43C4-A889-2309F8D94B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fa7dd3-4ca2-43d7-a1c8-195ef72d4f80"/>
    <ds:schemaRef ds:uri="7177009c-3331-4657-b393-f44a7f4f7a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4D0532-C7EC-4A5F-B76D-54B6492188A8}">
  <ds:schemaRefs>
    <ds:schemaRef ds:uri="http://schemas.microsoft.com/sharepoint/v3/contenttype/forms"/>
  </ds:schemaRefs>
</ds:datastoreItem>
</file>

<file path=customXml/itemProps3.xml><?xml version="1.0" encoding="utf-8"?>
<ds:datastoreItem xmlns:ds="http://schemas.openxmlformats.org/officeDocument/2006/customXml" ds:itemID="{C69C6FD6-A9DD-4F0E-A3BA-190F9060FBAF}">
  <ds:schemaRefs>
    <ds:schemaRef ds:uri="70fa7dd3-4ca2-43d7-a1c8-195ef72d4f80"/>
    <ds:schemaRef ds:uri="7177009c-3331-4657-b393-f44a7f4f7ac2"/>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554eecc5-e26c-4620-b240-5a8bb326c33d}" enabled="1" method="Privileged" siteId="{fae6d70f-954b-4811-92b6-0530d6f84c43}" contentBits="0" removed="0"/>
</clbl:labelList>
</file>

<file path=docProps/app.xml><?xml version="1.0" encoding="utf-8"?>
<Properties xmlns="http://schemas.openxmlformats.org/officeDocument/2006/extended-properties" xmlns:vt="http://schemas.openxmlformats.org/officeDocument/2006/docPropsVTypes">
  <TotalTime>2327</TotalTime>
  <Words>6393</Words>
  <Application>Microsoft Office PowerPoint</Application>
  <PresentationFormat>Widescreen</PresentationFormat>
  <Paragraphs>307</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Arial</vt:lpstr>
      <vt:lpstr>Lato</vt:lpstr>
      <vt:lpstr>Times New Roman</vt:lpstr>
      <vt:lpstr>Vollkorn</vt:lpstr>
      <vt:lpstr>Office Theme</vt:lpstr>
      <vt:lpstr>Welcome to Arlington National Cemetery!</vt:lpstr>
      <vt:lpstr>Our Guiding Questions</vt:lpstr>
      <vt:lpstr>PowerPoint Presentation</vt:lpstr>
      <vt:lpstr>PowerPoint Presentation</vt:lpstr>
      <vt:lpstr>When was Arlington National Cemetery established?</vt:lpstr>
      <vt:lpstr>Who lived on this land before the Civil War?</vt:lpstr>
      <vt:lpstr>PowerPoint Presentation</vt:lpstr>
      <vt:lpstr>Let’s Go Visit Arlington National Cemetery! </vt:lpstr>
      <vt:lpstr>Timeline: 1861</vt:lpstr>
      <vt:lpstr>How did the U.S. Army use the property?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Guiding Questions</vt:lpstr>
      <vt:lpstr>Questions?</vt:lpstr>
      <vt:lpstr>Exit Ticket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Rheault</dc:creator>
  <cp:lastModifiedBy>Van Vleck, Jenifer L CTR (USA)</cp:lastModifiedBy>
  <cp:revision>7</cp:revision>
  <dcterms:created xsi:type="dcterms:W3CDTF">2025-04-15T20:21:03Z</dcterms:created>
  <dcterms:modified xsi:type="dcterms:W3CDTF">2026-06-01T14:09:16Z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0x0101001F711B4F9A0CAE4FA78F2E0F8EDCCEB1</vt:lpwstr>
  </property>
  <property fmtid="{D5CDD505-2E9C-101B-9397-08002B2CF9AE}" pid="3" name="MediaServiceImageTags">
    <vt:lpwstr/>
  </property>
</Properties>
</file>